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63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4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2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2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23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0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1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421B-C6C9-49B6-88E4-6E76CBEE8918}" type="datetimeFigureOut">
              <a:rPr lang="en-US" smtClean="0"/>
              <a:t>3/4/2015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2264C-2237-4C49-8B82-1C1DCF8D2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9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New folder (2)\imagegethandl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0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New folder (2)\imagegethandler (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27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New folder (2)\imagegethandler (1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903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New folder (2)\imagegethandler (1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0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New folder (2)\imagegethandler (1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91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New folder (2)\imagegethandler (1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7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New folder (2)\imagegethandler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28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New folder (2)\imagegethandler (1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361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New folder (2)\imagegethandler (1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999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New folder (2)\imagegethandler (1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0025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801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New folder (2)\imagegethandler (1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921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New folder (2)\imagegethandler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4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New folder (2)\imagegethandler (1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47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:\New folder (2)\imagegethandler (2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38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New folder (2)\imagegethandler (2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17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New folder (2)\imagegethandler (2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550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New folder (2)\imagegethandler (2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394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New folder (2)\imagegethandler (2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25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New folder (2)\imagegethandler (2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45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New folder (2)\imagegethandler (2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4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New folder (2)\imagegethandler (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234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New folder (2)\imagegethandler (2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866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New folder (2)\imagegethandler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29184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1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New folder (2)\imagegethandler (29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676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:\New folder (2)\imagegethandler (30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52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New folder (2)\imagegethandler (3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24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New folder (2)\imagegethandler (3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62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New folder (2)\imagegethandler (3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62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New folder (2)\imagegethandler (3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84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E:\New folder (2)\imagegethandler (3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317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New folder (2)\imagegethandler (3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New folder (2)\imagegethandler 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0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New folder (2)\imagegethandler (5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8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New folder (2)\imagegethandler (6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37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New folder (2)\imagegethandler 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82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New folder (2)\imagegethandler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80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Zahid Islam</dc:creator>
  <cp:lastModifiedBy>Zahid Islam</cp:lastModifiedBy>
  <cp:revision>3</cp:revision>
  <dcterms:created xsi:type="dcterms:W3CDTF">2015-03-04T16:56:06Z</dcterms:created>
  <dcterms:modified xsi:type="dcterms:W3CDTF">2015-03-04T17:20:40Z</dcterms:modified>
</cp:coreProperties>
</file>