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5" r:id="rId2"/>
    <p:sldId id="278" r:id="rId3"/>
    <p:sldId id="342" r:id="rId4"/>
    <p:sldId id="357" r:id="rId5"/>
    <p:sldId id="398" r:id="rId6"/>
    <p:sldId id="358" r:id="rId7"/>
    <p:sldId id="359" r:id="rId8"/>
    <p:sldId id="360" r:id="rId9"/>
    <p:sldId id="361" r:id="rId10"/>
    <p:sldId id="383" r:id="rId11"/>
    <p:sldId id="362" r:id="rId12"/>
    <p:sldId id="367" r:id="rId13"/>
    <p:sldId id="366" r:id="rId14"/>
    <p:sldId id="363" r:id="rId15"/>
    <p:sldId id="399" r:id="rId16"/>
    <p:sldId id="364" r:id="rId17"/>
    <p:sldId id="365" r:id="rId18"/>
    <p:sldId id="384" r:id="rId19"/>
    <p:sldId id="400" r:id="rId20"/>
    <p:sldId id="401" r:id="rId21"/>
    <p:sldId id="294" r:id="rId22"/>
    <p:sldId id="339" r:id="rId23"/>
    <p:sldId id="341" r:id="rId24"/>
    <p:sldId id="340" r:id="rId25"/>
    <p:sldId id="296" r:id="rId26"/>
    <p:sldId id="385" r:id="rId27"/>
    <p:sldId id="386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23" r:id="rId36"/>
    <p:sldId id="422" r:id="rId37"/>
    <p:sldId id="424" r:id="rId38"/>
    <p:sldId id="425" r:id="rId39"/>
    <p:sldId id="426" r:id="rId40"/>
    <p:sldId id="427" r:id="rId41"/>
    <p:sldId id="419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382" r:id="rId51"/>
    <p:sldId id="381" r:id="rId52"/>
    <p:sldId id="380" r:id="rId53"/>
    <p:sldId id="377" r:id="rId54"/>
    <p:sldId id="375" r:id="rId55"/>
    <p:sldId id="371" r:id="rId56"/>
    <p:sldId id="421" r:id="rId57"/>
    <p:sldId id="373" r:id="rId58"/>
    <p:sldId id="376" r:id="rId59"/>
    <p:sldId id="420" r:id="rId60"/>
    <p:sldId id="378" r:id="rId61"/>
    <p:sldId id="29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9" autoAdjust="0"/>
    <p:restoredTop sz="93838" autoAdjust="0"/>
  </p:normalViewPr>
  <p:slideViewPr>
    <p:cSldViewPr>
      <p:cViewPr>
        <p:scale>
          <a:sx n="70" d="100"/>
          <a:sy n="70" d="100"/>
        </p:scale>
        <p:origin x="-151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0799-D62D-4609-BC66-B0D328C5408B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0F43-9404-4310-963B-0B1649A83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58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0F43-9404-4310-963B-0B1649A83D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43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0F43-9404-4310-963B-0B1649A83D0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62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0F43-9404-4310-963B-0B1649A83D0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33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5408-0BFF-483D-8349-A0986DA470F0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58C-A613-4ED2-8FAF-CA188CE6B248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37D1-D5C7-43CA-A857-3943E911E2CE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069C-7C0C-427E-90BA-BE6D4FCB24A0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2189-A8EB-4674-94E7-F3AE5B72B557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66-C30E-4FD5-B86D-3E8A5B9AB432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E2A2-6AD7-448D-9608-643D47015963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79A2-5FD5-4797-AD1B-FE9A511E2DA7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696E-97CF-4005-8EE0-4D7A817CE6A2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219D-29BF-4A13-A849-F6E53AB7E031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199-93A5-45C5-9BA2-42D1C550FF80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091D-2440-428E-ABB9-5F093BA3A52D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 trans="28000" scaling="5"/>
                    </a14:imgEffect>
                  </a14:imgLayer>
                </a14:imgProps>
              </a:ext>
            </a:extLst>
          </a:blip>
          <a:srcRect l="15972" t="944" r="7038" b="13610"/>
          <a:stretch/>
        </p:blipFill>
        <p:spPr>
          <a:xfrm>
            <a:off x="-26158" y="-76200"/>
            <a:ext cx="9246358" cy="608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158" y="5410200"/>
            <a:ext cx="9322558" cy="1548168"/>
          </a:xfr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40000" lnSpcReduction="20000"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 Conference on Engineering Research, Innovation and Education (ICERIE 2017) 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Shahjalal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Science &amp; Technology (SUST)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Bangladesh.</a:t>
            </a:r>
          </a:p>
          <a:p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- 15</a:t>
            </a:r>
            <a:r>
              <a:rPr lang="en-US" sz="3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January, 2017. 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E_R_Latifee\Pictures\AU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1459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1600200"/>
            <a:ext cx="9246358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BD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DECK 1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New Precast, Pre-stressed Bridge Deck System 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52800"/>
            <a:ext cx="242592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1" dirty="0" smtClean="0"/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Dr. E.R.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Latifee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Avishek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Chowdhury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Nusrat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Jahan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Ahmed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b="1" smtClean="0"/>
              <a:pPr/>
              <a:t>1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ridges\40554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Arch Bridge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Dhanmondi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Lake.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bridges\boalia bazar,nalchiti,barisal bridge truss with steel de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61722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Truss with Steel Deck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Boalia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Bazar,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Nalchiti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Barisal.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bridges\sherpur,truss with rcc s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Truss with Reinforced  Cement Concrete (RCC) Slab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Sherpur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ridges\shah amanat bridge,chittagong,truss with timber de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6824" y="62484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Truss with Timber deck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Shah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Amanat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Bridge, Chittagong.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6019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Baily Bridge with Steel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eck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Kalurghat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Bridge, Chittagong.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bridges\kalurg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bridges\bandorban,koikhongjhiri,baily with timber de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Baily Bridge with Timber Deck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Koikhongjhiri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Bandarban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ridges\isapur bridge,purbachal steel beam and rcc s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Fig: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Steel Beam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Reinforced Cement Concrete (RCC) Slab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Isapur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ridge,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Purbachal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bridges\Bhairab-Bridge,pc box gi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Pre-stressed Concrete (PC) Box Girder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Bhairab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Bridge.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ridges\amana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Cable Stayed Bridge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Shah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Amanat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Chittagong (2006-2010).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Early History of PCP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  the early 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1950s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Illinois Department of Transportation (DOT) developed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precast pre-stressed concrete panels 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(PCP)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to act as stay-in-place 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(SIP)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deck forms, topped over by cast-in-place </a:t>
            </a:r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(CIP)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concrete. </a:t>
            </a:r>
          </a:p>
          <a:p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first such full-scale prototype bridge was load tested in Illinois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 1956 and was the Beverly Road Bridge located at the intersection of Northern Illinois Toll Highway and Beverly Road in Cook County. </a:t>
            </a:r>
          </a:p>
          <a:p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7" name="Picture 3" descr="C:\Users\User\Desktop\bridges\fig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Overview of Bridges 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Bangladesh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2209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Precast, pre-stressed deck panels have also been used as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full depth deck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replacements. An early example of the use of PCP-FD is in the “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Pintala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Creek Bridge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Alabama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1960s.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 this method was extended in 1990’s for Maryland’s rural highways.</a:t>
            </a:r>
          </a:p>
          <a:p>
            <a:endParaRPr lang="en-US" dirty="0"/>
          </a:p>
        </p:txBody>
      </p:sp>
      <p:pic>
        <p:nvPicPr>
          <p:cNvPr id="2050" name="Picture 2" descr="C:\Users\User\Desktop\bridges\fig2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4419600" cy="4724400"/>
          </a:xfrm>
          <a:prstGeom prst="rect">
            <a:avLst/>
          </a:prstGeom>
          <a:noFill/>
        </p:spPr>
      </p:pic>
      <p:pic>
        <p:nvPicPr>
          <p:cNvPr id="2051" name="Picture 3" descr="C:\Users\User\Desktop\bridges\fig4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724400" cy="4724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Proposed design consists of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full-depth precast, pre-stressed concrete panels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panel depth is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inches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ribs- where the upper depth of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4.5 inches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continuous solid and the lower depth of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3.5 inches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rib depth.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ribs are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feet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C/C and they span from girder to girder. In the proposed design, the panel width is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feet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Higher strength concrete of and higher strength steel of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270,000psi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(1862MPa) are considered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6000psi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(42MPa) red for pre-tensioning.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pre-stressing strands are of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3/8 inches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transverse dimension of  the panels will depend on the girders’  C/C distance.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shrinkage reinforcements are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mm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bars provided at the top.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strength of the distribution reinforcement is taken as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60,000 psi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(414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Proposed BD DECK 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Proposed BD DECK 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4578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Typical cross section of BD Deck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Proposed BD DECK 1</a:t>
            </a:r>
            <a:endParaRPr lang="en-US" sz="36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066800"/>
            <a:ext cx="8229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The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crown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can be achieved by the base support under the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panels.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top, a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0.5 inch gap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provided between two panels, which is filled with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bitumen filler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This will prevent concrete expansion and contraction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cracking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4578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: Contraction Joint with Dowel Bar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648866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: Section A-A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deck panels will be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joined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using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dowel bars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dowel bars will be placed within the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shear pockets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then filled by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non-shrink grout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If needed, a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bitumen overlay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 smoother surface, with approximately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inches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crown and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inch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near the curbs can be provided.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Proposed BD DECK 1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1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3246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: BD Deck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Lifting of the Deck Slab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Wideslab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35163"/>
            <a:ext cx="8534400" cy="477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Lifting of the Deck Slab</a:t>
            </a:r>
            <a:endParaRPr lang="en-US" sz="3600" b="1" dirty="0"/>
          </a:p>
        </p:txBody>
      </p:sp>
      <p:pic>
        <p:nvPicPr>
          <p:cNvPr id="1026" name="Picture 2" descr="C:\Users\User\Desktop\concrete-panel-lift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17638"/>
            <a:ext cx="8305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0"/>
            <a:ext cx="2590800" cy="2514600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514600"/>
            <a:ext cx="1676400" cy="1219200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76400" y="1143000"/>
            <a:ext cx="2666206" cy="2590800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591594" y="0"/>
            <a:ext cx="1751806" cy="1143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" y="2895600"/>
            <a:ext cx="1676400" cy="1219200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267200" y="1219200"/>
            <a:ext cx="152400" cy="1588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1752600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4" name="Chord 43"/>
          <p:cNvSpPr/>
          <p:nvPr/>
        </p:nvSpPr>
        <p:spPr>
          <a:xfrm rot="8785042">
            <a:off x="432269" y="2477420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 rot="8785042">
            <a:off x="1422868" y="3163220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hord 45"/>
          <p:cNvSpPr/>
          <p:nvPr/>
        </p:nvSpPr>
        <p:spPr>
          <a:xfrm rot="8785042">
            <a:off x="3708869" y="1105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ord 46"/>
          <p:cNvSpPr/>
          <p:nvPr/>
        </p:nvSpPr>
        <p:spPr>
          <a:xfrm rot="8785042">
            <a:off x="2490462" y="343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-152400" y="1066800"/>
            <a:ext cx="2209800" cy="6858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-2" y="1600198"/>
            <a:ext cx="2895602" cy="30480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95400" y="304800"/>
            <a:ext cx="1372394" cy="762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95400" y="304800"/>
            <a:ext cx="2514600" cy="8382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3238500" y="27051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048000" y="4800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514600" y="12954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362200" y="4495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6172200" y="1524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>
            <a:off x="2476500" y="46863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3124994" y="5790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3238500" y="24003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5638800" y="1295400"/>
            <a:ext cx="6858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 flipH="1" flipV="1">
            <a:off x="2514600" y="5334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514600" y="43434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3238500" y="14097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514600" y="5791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401888" y="56753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V="1">
            <a:off x="3048000" y="5410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3124200" y="46482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 flipH="1" flipV="1">
            <a:off x="3238500" y="17145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323409" y="25149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2858294" y="52189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2553494" y="5142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3048000" y="2209800"/>
            <a:ext cx="32004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248400" y="22098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6019800" y="1981200"/>
            <a:ext cx="457994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5067300" y="33909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4876800" y="5486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4343400" y="1905000"/>
            <a:ext cx="3124200" cy="3124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191000" y="5181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8001000" y="2209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H="1">
            <a:off x="4305300" y="5372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53794" y="6476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5067300" y="30861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>
            <a:off x="7467600" y="1905000"/>
            <a:ext cx="6858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 flipH="1" flipV="1">
            <a:off x="4343400" y="6019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343400" y="5029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5067300" y="20955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343400" y="64770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4230688" y="63611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V="1">
            <a:off x="4876800" y="6096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4953000" y="5334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5067300" y="24003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8152209" y="32007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46870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4382294" y="5828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4876800" y="2895600"/>
            <a:ext cx="32004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077200" y="28956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7848600" y="2667000"/>
            <a:ext cx="457994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1942306" y="3619500"/>
            <a:ext cx="305594" cy="769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2133600" y="32766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362200" y="32766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 flipH="1" flipV="1">
            <a:off x="2590800" y="30480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2780506" y="2933700"/>
            <a:ext cx="229394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2895600" y="25146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200400" y="25146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3429000" y="22860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3620294" y="21709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3733800" y="17526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4267200" y="16764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10800000">
            <a:off x="4038600" y="17526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4" name="Arc 253"/>
          <p:cNvSpPr/>
          <p:nvPr/>
        </p:nvSpPr>
        <p:spPr>
          <a:xfrm rot="18548033">
            <a:off x="1638081" y="3784936"/>
            <a:ext cx="230400" cy="20723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Connector 256"/>
          <p:cNvCxnSpPr>
            <a:stCxn id="254" idx="0"/>
          </p:cNvCxnSpPr>
          <p:nvPr/>
        </p:nvCxnSpPr>
        <p:spPr>
          <a:xfrm rot="10800000">
            <a:off x="1676400" y="3733801"/>
            <a:ext cx="15450" cy="705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254" idx="2"/>
          </p:cNvCxnSpPr>
          <p:nvPr/>
        </p:nvCxnSpPr>
        <p:spPr>
          <a:xfrm rot="10800000" flipH="1" flipV="1">
            <a:off x="1726400" y="3998090"/>
            <a:ext cx="26200" cy="11670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3" name="Arc 262"/>
          <p:cNvSpPr/>
          <p:nvPr/>
        </p:nvSpPr>
        <p:spPr>
          <a:xfrm rot="18548033">
            <a:off x="-28232" y="2586949"/>
            <a:ext cx="175704" cy="207238"/>
          </a:xfrm>
          <a:prstGeom prst="arc">
            <a:avLst>
              <a:gd name="adj1" fmla="val 17086093"/>
              <a:gd name="adj2" fmla="val 820243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>
            <a:stCxn id="263" idx="0"/>
          </p:cNvCxnSpPr>
          <p:nvPr/>
        </p:nvCxnSpPr>
        <p:spPr>
          <a:xfrm rot="10800000" flipH="1">
            <a:off x="-667" y="2514607"/>
            <a:ext cx="666" cy="932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263" idx="2"/>
          </p:cNvCxnSpPr>
          <p:nvPr/>
        </p:nvCxnSpPr>
        <p:spPr>
          <a:xfrm rot="10800000" flipH="1" flipV="1">
            <a:off x="66459" y="2784626"/>
            <a:ext cx="9739" cy="1109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2" name="Arc 281"/>
          <p:cNvSpPr/>
          <p:nvPr/>
        </p:nvSpPr>
        <p:spPr>
          <a:xfrm rot="7238465">
            <a:off x="4183566" y="1318625"/>
            <a:ext cx="327714" cy="16948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>
            <a:stCxn id="282" idx="0"/>
            <a:endCxn id="282" idx="0"/>
          </p:cNvCxnSpPr>
          <p:nvPr/>
        </p:nvCxnSpPr>
        <p:spPr>
          <a:xfrm>
            <a:off x="4408385" y="14652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5400000" flipH="1" flipV="1">
            <a:off x="4305300" y="15621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5" name="Chord 84"/>
          <p:cNvSpPr/>
          <p:nvPr/>
        </p:nvSpPr>
        <p:spPr>
          <a:xfrm rot="7343293">
            <a:off x="3027358" y="40718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hord 85"/>
          <p:cNvSpPr/>
          <p:nvPr/>
        </p:nvSpPr>
        <p:spPr>
          <a:xfrm rot="7343293">
            <a:off x="3713159" y="33860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hord 87"/>
          <p:cNvSpPr/>
          <p:nvPr/>
        </p:nvSpPr>
        <p:spPr>
          <a:xfrm rot="7343293">
            <a:off x="4475160" y="2700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hord 88"/>
          <p:cNvSpPr/>
          <p:nvPr/>
        </p:nvSpPr>
        <p:spPr>
          <a:xfrm rot="7343293">
            <a:off x="5389559" y="17096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hord 89"/>
          <p:cNvSpPr/>
          <p:nvPr/>
        </p:nvSpPr>
        <p:spPr>
          <a:xfrm rot="7343293">
            <a:off x="4856160" y="46814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hord 90"/>
          <p:cNvSpPr/>
          <p:nvPr/>
        </p:nvSpPr>
        <p:spPr>
          <a:xfrm rot="7343293">
            <a:off x="5618159" y="39956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hord 91"/>
          <p:cNvSpPr/>
          <p:nvPr/>
        </p:nvSpPr>
        <p:spPr>
          <a:xfrm rot="7343293">
            <a:off x="6380158" y="31574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hord 92"/>
          <p:cNvSpPr/>
          <p:nvPr/>
        </p:nvSpPr>
        <p:spPr>
          <a:xfrm rot="7343293">
            <a:off x="7218359" y="2319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62000" y="609600"/>
            <a:ext cx="2133600" cy="2057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667000"/>
            <a:ext cx="2209800" cy="685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71800" y="1219200"/>
            <a:ext cx="2209800" cy="2133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895600" y="609600"/>
            <a:ext cx="2286000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5800" y="30480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85800" y="27432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3124200"/>
            <a:ext cx="2209800" cy="685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53794" y="1447006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971800" y="3429000"/>
            <a:ext cx="3810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hord 43"/>
          <p:cNvSpPr/>
          <p:nvPr/>
        </p:nvSpPr>
        <p:spPr>
          <a:xfrm rot="7668902">
            <a:off x="1194270" y="24774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 rot="7343293">
            <a:off x="2718269" y="2934620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hord 45"/>
          <p:cNvSpPr/>
          <p:nvPr/>
        </p:nvSpPr>
        <p:spPr>
          <a:xfrm rot="7589788">
            <a:off x="4552681" y="11793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ord 46"/>
          <p:cNvSpPr/>
          <p:nvPr/>
        </p:nvSpPr>
        <p:spPr>
          <a:xfrm rot="7553180">
            <a:off x="3028944" y="7254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876301" y="723899"/>
            <a:ext cx="2285998" cy="12954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1409699" y="1485901"/>
            <a:ext cx="2743200" cy="22859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2667000" y="228600"/>
            <a:ext cx="533400" cy="5334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67000" y="228600"/>
            <a:ext cx="1981200" cy="9906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105400" y="1447800"/>
            <a:ext cx="152400" cy="1588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4076700" y="29337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3886200" y="5029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352800" y="15240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3200400" y="4724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010400" y="1752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3314700" y="49149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963194" y="6019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4076700" y="26289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6477000" y="1524000"/>
            <a:ext cx="6858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3352800" y="5562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352800" y="45720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4076700" y="16383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352800" y="60198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240088" y="59039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V="1">
            <a:off x="3886200" y="5638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3962400" y="4876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4076700" y="19431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161609" y="27435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696494" y="5447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391694" y="5371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3886200" y="2438400"/>
            <a:ext cx="32004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86600" y="24384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6858000" y="2209800"/>
            <a:ext cx="457994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5905500" y="36195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5715000" y="5715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5181600" y="2133600"/>
            <a:ext cx="3124200" cy="3124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029200" y="54102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8839200" y="2438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H="1">
            <a:off x="5143500" y="56007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5791994" y="6704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5905500" y="33147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8305800" y="2133600"/>
            <a:ext cx="6858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5181600" y="6248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181600" y="52578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 flipH="1" flipV="1">
            <a:off x="5905500" y="23241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181600" y="67056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5068888" y="65897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5715000" y="6324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 flipH="1" flipV="1">
            <a:off x="5791200" y="5562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5905500" y="26289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8990409" y="34293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5525294" y="6133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5220494" y="60571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5715000" y="3124200"/>
            <a:ext cx="32004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8915400" y="31242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8686800" y="2895600"/>
            <a:ext cx="457994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60" idx="0"/>
          </p:cNvCxnSpPr>
          <p:nvPr/>
        </p:nvCxnSpPr>
        <p:spPr>
          <a:xfrm>
            <a:off x="5246585" y="16938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rc 162"/>
          <p:cNvSpPr/>
          <p:nvPr/>
        </p:nvSpPr>
        <p:spPr>
          <a:xfrm rot="18548033">
            <a:off x="2878035" y="3523778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Arc 163"/>
          <p:cNvSpPr/>
          <p:nvPr/>
        </p:nvSpPr>
        <p:spPr>
          <a:xfrm rot="18548033">
            <a:off x="731810" y="2798849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>
            <a:stCxn id="163" idx="0"/>
          </p:cNvCxnSpPr>
          <p:nvPr/>
        </p:nvCxnSpPr>
        <p:spPr>
          <a:xfrm rot="10800000" flipH="1">
            <a:off x="2947110" y="3352800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3" idx="2"/>
          </p:cNvCxnSpPr>
          <p:nvPr/>
        </p:nvCxnSpPr>
        <p:spPr>
          <a:xfrm rot="10800000" flipH="1" flipV="1">
            <a:off x="2968462" y="3701586"/>
            <a:ext cx="3338" cy="1084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238500" y="33147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3352800" y="2971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81400" y="29718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810000" y="2819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3924300" y="27051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4038600" y="2286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343400" y="22860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4572000" y="21336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 flipH="1" flipV="1">
            <a:off x="4686300" y="20193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4800600" y="1676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029200" y="16764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4" name="Chord 83"/>
          <p:cNvSpPr/>
          <p:nvPr/>
        </p:nvSpPr>
        <p:spPr>
          <a:xfrm rot="7343293">
            <a:off x="3941759" y="42242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hord 91"/>
          <p:cNvSpPr/>
          <p:nvPr/>
        </p:nvSpPr>
        <p:spPr>
          <a:xfrm rot="7343293">
            <a:off x="4627559" y="3462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/>
          <p:cNvSpPr/>
          <p:nvPr/>
        </p:nvSpPr>
        <p:spPr>
          <a:xfrm rot="7343293">
            <a:off x="5389558" y="27764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hord 117"/>
          <p:cNvSpPr/>
          <p:nvPr/>
        </p:nvSpPr>
        <p:spPr>
          <a:xfrm rot="7343293">
            <a:off x="6380159" y="17858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/>
          <p:cNvSpPr/>
          <p:nvPr/>
        </p:nvSpPr>
        <p:spPr>
          <a:xfrm rot="7343293">
            <a:off x="5770559" y="49100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hord 128"/>
          <p:cNvSpPr/>
          <p:nvPr/>
        </p:nvSpPr>
        <p:spPr>
          <a:xfrm rot="7343293">
            <a:off x="6380159" y="4224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hord 129"/>
          <p:cNvSpPr/>
          <p:nvPr/>
        </p:nvSpPr>
        <p:spPr>
          <a:xfrm rot="7343293">
            <a:off x="7370758" y="33098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hord 130"/>
          <p:cNvSpPr/>
          <p:nvPr/>
        </p:nvSpPr>
        <p:spPr>
          <a:xfrm rot="7343293">
            <a:off x="8285159" y="23954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Number of Structures (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ype) 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Road Transport &amp; Highways Division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Last Update : 2017-01-05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63000" cy="518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381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Box Culvert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9441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Slab Culvert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3991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RCC Girder Bridge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2387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PC Girder Bridge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RCC Bridge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Arch Masonry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318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Truss with RCC Slab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Truss with Steel Deck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Truss with Timber Deck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Baily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with Steel Deck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973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Baily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Timber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Deck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Steel Beam &amp; RCC Slab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PC Box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64886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Source:http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www.rthd.gov.bd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bridge_maintenance.php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133600" y="1143000"/>
            <a:ext cx="2133600" cy="2057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200400"/>
            <a:ext cx="3200400" cy="990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00" y="2057400"/>
            <a:ext cx="2133600" cy="2133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267200" y="1143000"/>
            <a:ext cx="3200400" cy="914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057400" y="35814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057400" y="32766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657600"/>
            <a:ext cx="3200400" cy="990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239000" y="2286000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334000" y="4267200"/>
            <a:ext cx="3810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hord 43"/>
          <p:cNvSpPr/>
          <p:nvPr/>
        </p:nvSpPr>
        <p:spPr>
          <a:xfrm rot="7668902">
            <a:off x="2565870" y="3010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 rot="7343293">
            <a:off x="5080469" y="3772820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hord 45"/>
          <p:cNvSpPr/>
          <p:nvPr/>
        </p:nvSpPr>
        <p:spPr>
          <a:xfrm rot="7589788">
            <a:off x="6914881" y="20175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ord 46"/>
          <p:cNvSpPr/>
          <p:nvPr/>
        </p:nvSpPr>
        <p:spPr>
          <a:xfrm rot="7553180">
            <a:off x="4400544" y="12588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2552701" y="952499"/>
            <a:ext cx="2209798" cy="19812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390900" y="2095500"/>
            <a:ext cx="2971800" cy="4572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381500" y="1028700"/>
            <a:ext cx="381000" cy="1524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48200" y="838200"/>
            <a:ext cx="2362200" cy="12192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2095500" y="4076700"/>
            <a:ext cx="1219200" cy="1143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1905000" y="4114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371600" y="609600"/>
            <a:ext cx="3124200" cy="304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1219200" y="3810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5029200" y="8382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1333500" y="40005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1981994" y="51046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2133600" y="39624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4495800" y="609600"/>
            <a:ext cx="6858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1371600" y="4648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371600" y="36576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2133600" y="37338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371600" y="51054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258888" y="49895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V="1">
            <a:off x="1905000" y="4724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1981200" y="3962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2133600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1715294" y="45331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10494" y="44569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1905000" y="3886200"/>
            <a:ext cx="838200" cy="838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991497" y="1180703"/>
            <a:ext cx="228600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381500" y="30861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4191000" y="5181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3657600" y="42672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3505200" y="4876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7315200" y="1905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H="1">
            <a:off x="3619500" y="50673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4267994" y="6171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4381500" y="27813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6781800" y="1600200"/>
            <a:ext cx="6858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3657600" y="5715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657600" y="47244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 flipH="1" flipV="1">
            <a:off x="4419600" y="44958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657600" y="6172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544888" y="60563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4191000" y="5791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 flipH="1" flipV="1">
            <a:off x="4267200" y="50292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4419600" y="4572000"/>
            <a:ext cx="609600" cy="609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466409" y="28959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4001294" y="55999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36964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4191000" y="4648200"/>
            <a:ext cx="1143000" cy="1143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391400" y="25908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6618185" y="22272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rc 162"/>
          <p:cNvSpPr/>
          <p:nvPr/>
        </p:nvSpPr>
        <p:spPr>
          <a:xfrm rot="18548033">
            <a:off x="5240235" y="4361978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Arc 163"/>
          <p:cNvSpPr/>
          <p:nvPr/>
        </p:nvSpPr>
        <p:spPr>
          <a:xfrm rot="18548033">
            <a:off x="2103410" y="3332249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>
            <a:stCxn id="163" idx="0"/>
          </p:cNvCxnSpPr>
          <p:nvPr/>
        </p:nvCxnSpPr>
        <p:spPr>
          <a:xfrm rot="10800000" flipH="1">
            <a:off x="5309310" y="4191000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3" idx="2"/>
          </p:cNvCxnSpPr>
          <p:nvPr/>
        </p:nvCxnSpPr>
        <p:spPr>
          <a:xfrm rot="10800000" flipH="1" flipV="1">
            <a:off x="5330662" y="4539786"/>
            <a:ext cx="3338" cy="1084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5601494" y="4152900"/>
            <a:ext cx="227806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5715000" y="38100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943600" y="38100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6172200" y="36576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6286500" y="35433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6400800" y="31242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705600" y="31242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6934200" y="2971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 flipH="1" flipV="1">
            <a:off x="7048500" y="28575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7162800" y="25146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391400" y="2514600"/>
            <a:ext cx="76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648200" y="685800"/>
            <a:ext cx="533400" cy="533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4876800" y="990600"/>
            <a:ext cx="304800" cy="3048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6553200" y="1600200"/>
            <a:ext cx="228600" cy="228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V="1">
            <a:off x="7239000" y="1754188"/>
            <a:ext cx="228600" cy="22701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133600" y="1143000"/>
            <a:ext cx="2133600" cy="2057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200400"/>
            <a:ext cx="3200400" cy="990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00" y="2057400"/>
            <a:ext cx="2133600" cy="2133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267200" y="1143000"/>
            <a:ext cx="3200400" cy="914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057400" y="35814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057400" y="32766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657600"/>
            <a:ext cx="3200400" cy="990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239000" y="2286000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334000" y="4267200"/>
            <a:ext cx="3810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hord 43"/>
          <p:cNvSpPr/>
          <p:nvPr/>
        </p:nvSpPr>
        <p:spPr>
          <a:xfrm rot="7668902">
            <a:off x="2565870" y="3010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 rot="7343293">
            <a:off x="5080469" y="3772820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hord 45"/>
          <p:cNvSpPr/>
          <p:nvPr/>
        </p:nvSpPr>
        <p:spPr>
          <a:xfrm rot="7589788">
            <a:off x="6914881" y="20175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ord 46"/>
          <p:cNvSpPr/>
          <p:nvPr/>
        </p:nvSpPr>
        <p:spPr>
          <a:xfrm rot="7553180">
            <a:off x="4171944" y="14874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5400000" flipH="1" flipV="1">
            <a:off x="2095500" y="4076700"/>
            <a:ext cx="1219200" cy="1143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1905000" y="4114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371600" y="838200"/>
            <a:ext cx="2895600" cy="2819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1219200" y="3810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4725194" y="1142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1333500" y="40005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1981994" y="51046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2133600" y="39624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4267200" y="838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1371600" y="4648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371600" y="36576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2133600" y="37338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371600" y="51054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258888" y="49895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V="1">
            <a:off x="1905000" y="4724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1981200" y="3962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2133600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1715294" y="45331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10494" y="44569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1905000" y="3886200"/>
            <a:ext cx="838200" cy="838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381500" y="30861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4191000" y="5181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3657600" y="42672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3505200" y="4876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7354094" y="18661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H="1">
            <a:off x="3619500" y="50673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4267994" y="6171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4381500" y="27813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6781800" y="1600200"/>
            <a:ext cx="6858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3657600" y="5715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657600" y="47244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 flipH="1" flipV="1">
            <a:off x="4419600" y="44958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657600" y="6172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544888" y="60563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4191000" y="5791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 flipH="1" flipV="1">
            <a:off x="4267200" y="50292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4419600" y="4572000"/>
            <a:ext cx="609600" cy="609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7466409" y="28959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4001294" y="55999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36964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4191000" y="4648200"/>
            <a:ext cx="1143000" cy="1143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391400" y="25908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6618185" y="22272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rc 162"/>
          <p:cNvSpPr/>
          <p:nvPr/>
        </p:nvSpPr>
        <p:spPr>
          <a:xfrm rot="18548033">
            <a:off x="5240235" y="4361978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Arc 163"/>
          <p:cNvSpPr/>
          <p:nvPr/>
        </p:nvSpPr>
        <p:spPr>
          <a:xfrm rot="18548033">
            <a:off x="2103410" y="3332249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>
            <a:stCxn id="163" idx="0"/>
          </p:cNvCxnSpPr>
          <p:nvPr/>
        </p:nvCxnSpPr>
        <p:spPr>
          <a:xfrm rot="10800000" flipH="1">
            <a:off x="5309310" y="4191000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3" idx="2"/>
          </p:cNvCxnSpPr>
          <p:nvPr/>
        </p:nvCxnSpPr>
        <p:spPr>
          <a:xfrm rot="10800000" flipH="1" flipV="1">
            <a:off x="5330662" y="4539786"/>
            <a:ext cx="3338" cy="1084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5601494" y="4152900"/>
            <a:ext cx="227806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5715000" y="38100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943600" y="38100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6172200" y="36576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6286500" y="35433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6400800" y="31242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705600" y="3124200"/>
            <a:ext cx="228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6934200" y="2971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 flipH="1" flipV="1">
            <a:off x="7048500" y="28575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7162800" y="25146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391400" y="2514600"/>
            <a:ext cx="76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648200" y="990600"/>
            <a:ext cx="228600" cy="228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6553200" y="1600200"/>
            <a:ext cx="228600" cy="228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7239000" y="1752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 flipH="1" flipV="1">
            <a:off x="3581400" y="4724400"/>
            <a:ext cx="1371600" cy="1371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819400" y="4267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67794" y="4647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172200" y="1524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781300" y="48387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429794" y="5942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581400" y="4648200"/>
            <a:ext cx="1143000" cy="1143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638800" y="1295400"/>
            <a:ext cx="6858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819400" y="5486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715000" y="1371600"/>
            <a:ext cx="609600" cy="609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19400" y="59436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706688" y="58277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3352800" y="5562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943600" y="1676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352800" y="45720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058297" y="1942703"/>
            <a:ext cx="381000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448300" y="33909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257800" y="5486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7315200" y="1905000"/>
            <a:ext cx="533400" cy="53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572794" y="5180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8382000" y="2209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86300" y="5372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334794" y="6476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5448300" y="3086100"/>
            <a:ext cx="3276600" cy="3200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848600" y="1905000"/>
            <a:ext cx="6858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4724400" y="6019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24400" y="5029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8001000" y="2057400"/>
            <a:ext cx="533400" cy="53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64770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611688" y="63611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5257800" y="6096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334000" y="5334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486400" y="50292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533209" y="3200797"/>
            <a:ext cx="306388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0680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763294" y="5828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257800" y="51054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458200" y="2895600"/>
            <a:ext cx="22860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8229600" y="2667000"/>
            <a:ext cx="457994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1600200" y="4191000"/>
            <a:ext cx="1295400" cy="1295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1371600" y="4343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85800" y="4038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419600" y="10668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800100" y="4229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1448594" y="5333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600200" y="41148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3886200" y="838200"/>
            <a:ext cx="6858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838200" y="4876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38200" y="3886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3962400" y="914400"/>
            <a:ext cx="609600" cy="609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38200" y="53340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725488" y="52181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1371600" y="4953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447800" y="41910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4191000" y="12192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1181894" y="4761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877094" y="4685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371600" y="4038600"/>
            <a:ext cx="914400" cy="914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4305697" y="1485503"/>
            <a:ext cx="381000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3352800" y="4953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19400" y="44958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3429794" y="4799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3163094" y="5371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858294" y="52951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467100" y="1943100"/>
            <a:ext cx="190500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05200" y="3810000"/>
            <a:ext cx="2819400" cy="76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6324600" y="2667000"/>
            <a:ext cx="1905000" cy="1905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5334000" y="1905000"/>
            <a:ext cx="2895600" cy="76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11" idx="2"/>
          </p:cNvCxnSpPr>
          <p:nvPr/>
        </p:nvCxnSpPr>
        <p:spPr>
          <a:xfrm rot="10800000" flipV="1">
            <a:off x="3352801" y="4187564"/>
            <a:ext cx="170213" cy="15583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3429794" y="4266406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505200" y="4343400"/>
            <a:ext cx="2895600" cy="76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8001794" y="2894806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6400800" y="4953000"/>
            <a:ext cx="15240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hord 103"/>
          <p:cNvSpPr/>
          <p:nvPr/>
        </p:nvSpPr>
        <p:spPr>
          <a:xfrm rot="7668902">
            <a:off x="3790927" y="36947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/>
          <p:cNvSpPr/>
          <p:nvPr/>
        </p:nvSpPr>
        <p:spPr>
          <a:xfrm rot="7343293">
            <a:off x="6075359" y="4224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/>
          <p:cNvSpPr/>
          <p:nvPr/>
        </p:nvSpPr>
        <p:spPr>
          <a:xfrm rot="7589788">
            <a:off x="7753081" y="27033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/>
          <p:cNvSpPr/>
          <p:nvPr/>
        </p:nvSpPr>
        <p:spPr>
          <a:xfrm rot="7553180">
            <a:off x="5467344" y="20208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7684985" y="29892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18548033">
            <a:off x="6265528" y="4709205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8548033">
            <a:off x="3430594" y="3963994"/>
            <a:ext cx="225412" cy="225412"/>
          </a:xfrm>
          <a:prstGeom prst="arc">
            <a:avLst>
              <a:gd name="adj1" fmla="val 17086093"/>
              <a:gd name="adj2" fmla="val 907414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0"/>
          </p:cNvCxnSpPr>
          <p:nvPr/>
        </p:nvCxnSpPr>
        <p:spPr>
          <a:xfrm rot="10800000" flipH="1">
            <a:off x="6334603" y="4538227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0" idx="2"/>
          </p:cNvCxnSpPr>
          <p:nvPr/>
        </p:nvCxnSpPr>
        <p:spPr>
          <a:xfrm rot="10800000" flipH="1" flipV="1">
            <a:off x="6355954" y="4887014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6439694" y="48379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6553200" y="45720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6705600" y="4572000"/>
            <a:ext cx="762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781800" y="43434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6972697" y="4228703"/>
            <a:ext cx="228600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7086600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391400" y="38100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7543800" y="3581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7696994" y="35044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7772400" y="3200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001000" y="32004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685800" y="1219200"/>
            <a:ext cx="182880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5800" y="3048000"/>
            <a:ext cx="2590800" cy="76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3238500" y="1866900"/>
            <a:ext cx="1981200" cy="1905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0800000">
            <a:off x="2514600" y="1219200"/>
            <a:ext cx="2667000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72295" y="3467100"/>
            <a:ext cx="75406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41" idx="0"/>
          </p:cNvCxnSpPr>
          <p:nvPr/>
        </p:nvCxnSpPr>
        <p:spPr>
          <a:xfrm rot="5400000">
            <a:off x="546450" y="3122737"/>
            <a:ext cx="215677" cy="6620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9600" y="3505200"/>
            <a:ext cx="2743200" cy="838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Chord 133"/>
          <p:cNvSpPr/>
          <p:nvPr/>
        </p:nvSpPr>
        <p:spPr>
          <a:xfrm rot="7668902">
            <a:off x="1047728" y="28565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hord 134"/>
          <p:cNvSpPr/>
          <p:nvPr/>
        </p:nvSpPr>
        <p:spPr>
          <a:xfrm rot="7343293">
            <a:off x="2951158" y="34622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hord 135"/>
          <p:cNvSpPr/>
          <p:nvPr/>
        </p:nvSpPr>
        <p:spPr>
          <a:xfrm rot="7589788">
            <a:off x="4628882" y="18651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hord 136"/>
          <p:cNvSpPr/>
          <p:nvPr/>
        </p:nvSpPr>
        <p:spPr>
          <a:xfrm rot="7553180">
            <a:off x="2647539" y="13313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c 140"/>
          <p:cNvSpPr/>
          <p:nvPr/>
        </p:nvSpPr>
        <p:spPr>
          <a:xfrm rot="18548033">
            <a:off x="579409" y="3242383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11" idx="0"/>
          </p:cNvCxnSpPr>
          <p:nvPr/>
        </p:nvCxnSpPr>
        <p:spPr>
          <a:xfrm rot="10800000" flipH="1">
            <a:off x="3476896" y="3810000"/>
            <a:ext cx="28303" cy="1756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5068095" y="1942305"/>
            <a:ext cx="22859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 flipH="1" flipV="1">
            <a:off x="838200" y="3657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1600200" y="3886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1600200" y="3962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0800000" flipV="1">
            <a:off x="5105400" y="1295400"/>
            <a:ext cx="5334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3581400" y="44958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7" name="Arc 186"/>
          <p:cNvSpPr/>
          <p:nvPr/>
        </p:nvSpPr>
        <p:spPr>
          <a:xfrm rot="18548033">
            <a:off x="3170208" y="3941849"/>
            <a:ext cx="212782" cy="21981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/>
          <p:cNvCxnSpPr/>
          <p:nvPr/>
        </p:nvCxnSpPr>
        <p:spPr>
          <a:xfrm rot="5400000">
            <a:off x="4724400" y="4724400"/>
            <a:ext cx="304800" cy="30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 flipH="1">
            <a:off x="3255249" y="3766013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10800000" flipH="1" flipV="1">
            <a:off x="3276600" y="4114800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5400000">
            <a:off x="3580606" y="4420394"/>
            <a:ext cx="230188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 flipH="1" flipV="1">
            <a:off x="8153400" y="3124200"/>
            <a:ext cx="762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5486400" y="4953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8229600" y="2362200"/>
            <a:ext cx="304800" cy="30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 flipH="1" flipV="1">
            <a:off x="3352800" y="838200"/>
            <a:ext cx="533400" cy="53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8229600" y="2895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2" name="Slide Number Placeholder 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 flipH="1" flipV="1">
            <a:off x="3124200" y="5029200"/>
            <a:ext cx="1295400" cy="1295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362200" y="4495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10594" y="4876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324100" y="50673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972594" y="6171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124200" y="49530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629400" y="1524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362200" y="5715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61722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249488" y="60563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895600" y="5791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895600" y="48006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991100" y="2705100"/>
            <a:ext cx="4191000" cy="411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00600" y="5715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115594" y="5409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953500" y="2096294"/>
            <a:ext cx="228600" cy="15081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229100" y="56007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4877594" y="6704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953000" y="2362200"/>
            <a:ext cx="4267200" cy="411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4267200" y="6248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67200" y="52578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5029200" y="5257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67200" y="67056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154488" y="6589712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4800600" y="6324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876800" y="5562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029200" y="1600200"/>
            <a:ext cx="4114800" cy="4114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8839200" y="1904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610894" y="6133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306094" y="60571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762500" y="2095500"/>
            <a:ext cx="4267200" cy="419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9028112" y="1486694"/>
            <a:ext cx="230188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8951912" y="2476500"/>
            <a:ext cx="381794" cy="79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990600" y="4419600"/>
            <a:ext cx="1295400" cy="1295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762000" y="45720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28600" y="3886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76200" y="42672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724400" y="228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190500" y="44577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839788" y="5561012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990600" y="43434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4267200" y="0"/>
            <a:ext cx="6096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228600" y="5105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8600" y="41148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3314700" y="114300"/>
            <a:ext cx="1600200" cy="1524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9394" y="5561806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116682" y="5445918"/>
            <a:ext cx="227012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762794" y="5180806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838200" y="4419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3543300" y="419100"/>
            <a:ext cx="1371600" cy="1295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72294" y="4990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267494" y="49141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761206" y="4267994"/>
            <a:ext cx="914400" cy="914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4343400" y="1066800"/>
            <a:ext cx="762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2895600" y="5181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362200" y="4724400"/>
            <a:ext cx="7620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2972594" y="5028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2705894" y="55999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4010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009900" y="2095500"/>
            <a:ext cx="1981200" cy="1905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048000" y="4038600"/>
            <a:ext cx="2209800" cy="685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5257800" y="2667000"/>
            <a:ext cx="2133600" cy="2133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4953000" y="2057400"/>
            <a:ext cx="2438400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11" idx="2"/>
          </p:cNvCxnSpPr>
          <p:nvPr/>
        </p:nvCxnSpPr>
        <p:spPr>
          <a:xfrm rot="10800000" flipV="1">
            <a:off x="2895601" y="4416164"/>
            <a:ext cx="170213" cy="15583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972594" y="4495006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8000" y="4572000"/>
            <a:ext cx="2286000" cy="685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140" idx="2"/>
          </p:cNvCxnSpPr>
          <p:nvPr/>
        </p:nvCxnSpPr>
        <p:spPr>
          <a:xfrm rot="16200000" flipH="1">
            <a:off x="7322171" y="2736230"/>
            <a:ext cx="179034" cy="4057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5334000" y="4953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hord 103"/>
          <p:cNvSpPr/>
          <p:nvPr/>
        </p:nvSpPr>
        <p:spPr>
          <a:xfrm rot="7668902">
            <a:off x="3333727" y="39233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/>
          <p:cNvSpPr/>
          <p:nvPr/>
        </p:nvSpPr>
        <p:spPr>
          <a:xfrm rot="7343293">
            <a:off x="5003864" y="4380499"/>
            <a:ext cx="220909" cy="24194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/>
          <p:cNvSpPr/>
          <p:nvPr/>
        </p:nvSpPr>
        <p:spPr>
          <a:xfrm rot="7589788">
            <a:off x="6533881" y="27033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/>
          <p:cNvSpPr/>
          <p:nvPr/>
        </p:nvSpPr>
        <p:spPr>
          <a:xfrm rot="7553180">
            <a:off x="5010144" y="22494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7380185" y="32178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18548033">
            <a:off x="5184964" y="4898085"/>
            <a:ext cx="234809" cy="14830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8548033">
            <a:off x="2973394" y="4192594"/>
            <a:ext cx="225412" cy="225412"/>
          </a:xfrm>
          <a:prstGeom prst="arc">
            <a:avLst>
              <a:gd name="adj1" fmla="val 17086093"/>
              <a:gd name="adj2" fmla="val 907414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0"/>
          </p:cNvCxnSpPr>
          <p:nvPr/>
        </p:nvCxnSpPr>
        <p:spPr>
          <a:xfrm rot="10800000" flipH="1">
            <a:off x="5257800" y="4724400"/>
            <a:ext cx="19640" cy="1867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5524500" y="48387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10" idx="2"/>
          </p:cNvCxnSpPr>
          <p:nvPr/>
        </p:nvCxnSpPr>
        <p:spPr>
          <a:xfrm rot="16200000" flipV="1">
            <a:off x="5206197" y="5144575"/>
            <a:ext cx="199204" cy="564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5638800" y="44196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943600" y="4419600"/>
            <a:ext cx="152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096000" y="42672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6210697" y="4152503"/>
            <a:ext cx="22780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6324600" y="37338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629400" y="37338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6781800" y="35814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 flipV="1">
            <a:off x="6819106" y="3467894"/>
            <a:ext cx="153194" cy="754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6858000" y="31242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162800" y="3124200"/>
            <a:ext cx="152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266700" y="1485900"/>
            <a:ext cx="190500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04800" y="3352800"/>
            <a:ext cx="2514600" cy="685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2781300" y="2095500"/>
            <a:ext cx="1981200" cy="1905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0800000">
            <a:off x="2133600" y="1447800"/>
            <a:ext cx="2590800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178914" y="3772694"/>
            <a:ext cx="75406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41" idx="0"/>
          </p:cNvCxnSpPr>
          <p:nvPr/>
        </p:nvCxnSpPr>
        <p:spPr>
          <a:xfrm rot="5400000">
            <a:off x="153863" y="3427537"/>
            <a:ext cx="215677" cy="6620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28600" y="3810000"/>
            <a:ext cx="2667000" cy="76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Chord 133"/>
          <p:cNvSpPr/>
          <p:nvPr/>
        </p:nvSpPr>
        <p:spPr>
          <a:xfrm rot="7668902">
            <a:off x="742926" y="31613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hord 134"/>
          <p:cNvSpPr/>
          <p:nvPr/>
        </p:nvSpPr>
        <p:spPr>
          <a:xfrm rot="7343293">
            <a:off x="2493958" y="36908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hord 135"/>
          <p:cNvSpPr/>
          <p:nvPr/>
        </p:nvSpPr>
        <p:spPr>
          <a:xfrm rot="7589788">
            <a:off x="4171682" y="20937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hord 136"/>
          <p:cNvSpPr/>
          <p:nvPr/>
        </p:nvSpPr>
        <p:spPr>
          <a:xfrm rot="7553180">
            <a:off x="2190339" y="15599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4865585" y="30654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rot="18548033">
            <a:off x="186822" y="3547183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11" idx="0"/>
          </p:cNvCxnSpPr>
          <p:nvPr/>
        </p:nvCxnSpPr>
        <p:spPr>
          <a:xfrm rot="10800000" flipH="1">
            <a:off x="3019696" y="4038600"/>
            <a:ext cx="28303" cy="1756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610101" y="2171701"/>
            <a:ext cx="22859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 flipH="1" flipV="1">
            <a:off x="989806" y="4191000"/>
            <a:ext cx="381794" cy="381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990600" y="4114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989806" y="4038600"/>
            <a:ext cx="229394" cy="2293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0800000" flipV="1">
            <a:off x="4648200" y="152400"/>
            <a:ext cx="1981200" cy="1905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3124200" y="47244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7" name="Arc 186"/>
          <p:cNvSpPr/>
          <p:nvPr/>
        </p:nvSpPr>
        <p:spPr>
          <a:xfrm rot="18548033">
            <a:off x="2713008" y="4170449"/>
            <a:ext cx="212782" cy="21981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/>
          <p:cNvCxnSpPr/>
          <p:nvPr/>
        </p:nvCxnSpPr>
        <p:spPr>
          <a:xfrm rot="5400000">
            <a:off x="4267200" y="5029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 flipH="1">
            <a:off x="2798049" y="3994613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10800000" flipH="1" flipV="1">
            <a:off x="2819400" y="4343400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5400000">
            <a:off x="3123406" y="4648994"/>
            <a:ext cx="230188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 flipH="1" flipV="1">
            <a:off x="7315200" y="30480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4953000" y="381000"/>
            <a:ext cx="1752600" cy="1676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 flipH="1" flipV="1">
            <a:off x="7353300" y="1028700"/>
            <a:ext cx="1676400" cy="1600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0800000">
            <a:off x="6705600" y="381000"/>
            <a:ext cx="2286000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8725694" y="1256506"/>
            <a:ext cx="533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7467600" y="2819400"/>
            <a:ext cx="22860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2" name="Chord 191"/>
          <p:cNvSpPr/>
          <p:nvPr/>
        </p:nvSpPr>
        <p:spPr>
          <a:xfrm rot="7668902">
            <a:off x="5385270" y="1867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hord 192"/>
          <p:cNvSpPr/>
          <p:nvPr/>
        </p:nvSpPr>
        <p:spPr>
          <a:xfrm rot="7343293">
            <a:off x="6761159" y="22430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hord 193"/>
          <p:cNvSpPr/>
          <p:nvPr/>
        </p:nvSpPr>
        <p:spPr>
          <a:xfrm rot="7589788">
            <a:off x="8286482" y="9507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hord 194"/>
          <p:cNvSpPr/>
          <p:nvPr/>
        </p:nvSpPr>
        <p:spPr>
          <a:xfrm rot="7553180">
            <a:off x="6762338" y="493120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rot="5400000" flipH="1" flipV="1">
            <a:off x="7620794" y="27424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 flipH="1" flipV="1">
            <a:off x="7695406" y="2438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924006" y="24384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8152606" y="2209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 flipH="1" flipV="1">
            <a:off x="8267700" y="20947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 flipH="1" flipV="1">
            <a:off x="8381206" y="16764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686006" y="1676400"/>
            <a:ext cx="76994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 flipH="1" flipV="1">
            <a:off x="8763000" y="15240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Arc 139"/>
          <p:cNvSpPr/>
          <p:nvPr/>
        </p:nvSpPr>
        <p:spPr>
          <a:xfrm rot="8002639">
            <a:off x="7327015" y="2862252"/>
            <a:ext cx="164309" cy="10767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140" idx="0"/>
          </p:cNvCxnSpPr>
          <p:nvPr/>
        </p:nvCxnSpPr>
        <p:spPr>
          <a:xfrm>
            <a:off x="7438126" y="2962693"/>
            <a:ext cx="27887" cy="8530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 rot="5400000">
            <a:off x="2667000" y="0"/>
            <a:ext cx="1600200" cy="1600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 rot="5400000" flipH="1" flipV="1">
            <a:off x="7010400" y="304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5400000" flipH="1" flipV="1">
            <a:off x="7049294" y="4183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rot="10800000">
            <a:off x="8991600" y="1295400"/>
            <a:ext cx="151606" cy="769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rot="5400000" flipH="1" flipV="1">
            <a:off x="4267200" y="14478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rot="10800000">
            <a:off x="4724400" y="14478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rot="5400000" flipH="1" flipV="1">
            <a:off x="4648200" y="457200"/>
            <a:ext cx="3048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rot="5400000" flipH="1" flipV="1">
            <a:off x="3695700" y="723900"/>
            <a:ext cx="10668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6" name="Chord 145"/>
          <p:cNvSpPr/>
          <p:nvPr/>
        </p:nvSpPr>
        <p:spPr>
          <a:xfrm rot="7343293">
            <a:off x="3179758" y="1176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hord 146"/>
          <p:cNvSpPr/>
          <p:nvPr/>
        </p:nvSpPr>
        <p:spPr>
          <a:xfrm rot="7343293">
            <a:off x="4017959" y="3380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rot="5400000" flipH="1" flipV="1">
            <a:off x="914400" y="4648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33400" y="4038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81000" y="4343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495300" y="45339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915194" y="5561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066800" y="46482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33400" y="5181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3400" y="41910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33400" y="55626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57994" y="54856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914400" y="5257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991394" y="4495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24694" y="5066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72294" y="4990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066800" y="44196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2782888" y="2095500"/>
            <a:ext cx="1981200" cy="1905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820988" y="4038600"/>
            <a:ext cx="19050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725988" y="2590800"/>
            <a:ext cx="2133600" cy="1981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4725988" y="20574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11" idx="2"/>
          </p:cNvCxnSpPr>
          <p:nvPr/>
        </p:nvCxnSpPr>
        <p:spPr>
          <a:xfrm rot="10800000" flipV="1">
            <a:off x="2668589" y="4416164"/>
            <a:ext cx="170213" cy="15583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745582" y="4495006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20988" y="4572000"/>
            <a:ext cx="19812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4802188" y="4953000"/>
            <a:ext cx="15240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hord 103"/>
          <p:cNvSpPr/>
          <p:nvPr/>
        </p:nvSpPr>
        <p:spPr>
          <a:xfrm rot="7668902">
            <a:off x="3106715" y="39233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/>
          <p:cNvSpPr/>
          <p:nvPr/>
        </p:nvSpPr>
        <p:spPr>
          <a:xfrm rot="7343293">
            <a:off x="4552947" y="4224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/>
          <p:cNvSpPr/>
          <p:nvPr/>
        </p:nvSpPr>
        <p:spPr>
          <a:xfrm rot="7589788">
            <a:off x="6229877" y="26271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/>
          <p:cNvSpPr/>
          <p:nvPr/>
        </p:nvSpPr>
        <p:spPr>
          <a:xfrm rot="7553180">
            <a:off x="4783132" y="22494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7000773" y="32178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18548033">
            <a:off x="4666916" y="4709205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8548033">
            <a:off x="2746382" y="4192594"/>
            <a:ext cx="225412" cy="225412"/>
          </a:xfrm>
          <a:prstGeom prst="arc">
            <a:avLst>
              <a:gd name="adj1" fmla="val 17086093"/>
              <a:gd name="adj2" fmla="val 907414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0"/>
          </p:cNvCxnSpPr>
          <p:nvPr/>
        </p:nvCxnSpPr>
        <p:spPr>
          <a:xfrm rot="10800000">
            <a:off x="4724401" y="4572001"/>
            <a:ext cx="11591" cy="1508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0" idx="2"/>
          </p:cNvCxnSpPr>
          <p:nvPr/>
        </p:nvCxnSpPr>
        <p:spPr>
          <a:xfrm rot="10800000" flipH="1" flipV="1">
            <a:off x="4757342" y="4887014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841082" y="48379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954588" y="4495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83188" y="4495800"/>
            <a:ext cx="152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5335588" y="42672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5564982" y="4190206"/>
            <a:ext cx="151606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5640388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945188" y="38100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6097588" y="3581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6250782" y="35044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6326188" y="3200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554788" y="32004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496094" y="1485900"/>
            <a:ext cx="2057400" cy="1981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34194" y="3505200"/>
            <a:ext cx="2058194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2553891" y="2019697"/>
            <a:ext cx="2057400" cy="198040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0800000">
            <a:off x="2515394" y="1447800"/>
            <a:ext cx="20574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19894" y="3923506"/>
            <a:ext cx="75406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41" idx="0"/>
          </p:cNvCxnSpPr>
          <p:nvPr/>
        </p:nvCxnSpPr>
        <p:spPr>
          <a:xfrm rot="5400000">
            <a:off x="394049" y="3579937"/>
            <a:ext cx="215677" cy="6620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57994" y="3962400"/>
            <a:ext cx="2210594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Chord 133"/>
          <p:cNvSpPr/>
          <p:nvPr/>
        </p:nvSpPr>
        <p:spPr>
          <a:xfrm rot="7668902">
            <a:off x="895327" y="33137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hord 134"/>
          <p:cNvSpPr/>
          <p:nvPr/>
        </p:nvSpPr>
        <p:spPr>
          <a:xfrm rot="7343293">
            <a:off x="2266946" y="36908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hord 135"/>
          <p:cNvSpPr/>
          <p:nvPr/>
        </p:nvSpPr>
        <p:spPr>
          <a:xfrm rot="7589788">
            <a:off x="3943082" y="20175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hord 136"/>
          <p:cNvSpPr/>
          <p:nvPr/>
        </p:nvSpPr>
        <p:spPr>
          <a:xfrm rot="7553180">
            <a:off x="2496728" y="1636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4638573" y="30654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rot="18548033">
            <a:off x="427008" y="3699583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11" idx="0"/>
          </p:cNvCxnSpPr>
          <p:nvPr/>
        </p:nvCxnSpPr>
        <p:spPr>
          <a:xfrm rot="10800000" flipH="1">
            <a:off x="2792684" y="4038600"/>
            <a:ext cx="28303" cy="1756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459289" y="2094705"/>
            <a:ext cx="22859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1143000" y="4191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1143000" y="42672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7" name="Arc 186"/>
          <p:cNvSpPr/>
          <p:nvPr/>
        </p:nvSpPr>
        <p:spPr>
          <a:xfrm rot="18548033">
            <a:off x="2485996" y="4170449"/>
            <a:ext cx="212782" cy="21981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/>
          <p:nvPr/>
        </p:nvCxnSpPr>
        <p:spPr>
          <a:xfrm rot="10800000" flipH="1">
            <a:off x="2571037" y="3994613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10800000" flipH="1" flipV="1">
            <a:off x="2592388" y="4343400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 flipH="1" flipV="1">
            <a:off x="6707188" y="30480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4725988" y="609600"/>
            <a:ext cx="1523206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725988" y="20574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783388" y="1143000"/>
            <a:ext cx="1599406" cy="1524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0800000">
            <a:off x="6249194" y="6096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8154988" y="1370806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6859588" y="2667000"/>
            <a:ext cx="3810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2" name="Chord 191"/>
          <p:cNvSpPr/>
          <p:nvPr/>
        </p:nvSpPr>
        <p:spPr>
          <a:xfrm rot="7668902">
            <a:off x="5158258" y="1867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hord 192"/>
          <p:cNvSpPr/>
          <p:nvPr/>
        </p:nvSpPr>
        <p:spPr>
          <a:xfrm rot="7343293">
            <a:off x="6534147" y="22430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hord 193"/>
          <p:cNvSpPr/>
          <p:nvPr/>
        </p:nvSpPr>
        <p:spPr>
          <a:xfrm rot="7589788">
            <a:off x="7753876" y="11031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hord 194"/>
          <p:cNvSpPr/>
          <p:nvPr/>
        </p:nvSpPr>
        <p:spPr>
          <a:xfrm rot="7553180">
            <a:off x="6305933" y="7217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rot="5400000" flipH="1" flipV="1">
            <a:off x="7165182" y="25900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 flipH="1" flipV="1">
            <a:off x="7240588" y="22860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469188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7697788" y="2057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 flipH="1" flipV="1">
            <a:off x="7812882" y="19423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 flipH="1" flipV="1">
            <a:off x="7926388" y="1524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231188" y="1524000"/>
            <a:ext cx="151606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4572794" y="533400"/>
            <a:ext cx="1524000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2515394" y="0"/>
            <a:ext cx="1447800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3963194" y="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5982494" y="647700"/>
            <a:ext cx="228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Chord 176"/>
          <p:cNvSpPr/>
          <p:nvPr/>
        </p:nvSpPr>
        <p:spPr>
          <a:xfrm rot="7553180">
            <a:off x="2876934" y="1255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hord 177"/>
          <p:cNvSpPr/>
          <p:nvPr/>
        </p:nvSpPr>
        <p:spPr>
          <a:xfrm rot="7553180">
            <a:off x="4324733" y="16361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hord 179"/>
          <p:cNvSpPr/>
          <p:nvPr/>
        </p:nvSpPr>
        <p:spPr>
          <a:xfrm rot="7553180">
            <a:off x="3942941" y="1883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hord 180"/>
          <p:cNvSpPr/>
          <p:nvPr/>
        </p:nvSpPr>
        <p:spPr>
          <a:xfrm rot="7553180">
            <a:off x="5467734" y="4931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endCxn id="140" idx="2"/>
          </p:cNvCxnSpPr>
          <p:nvPr/>
        </p:nvCxnSpPr>
        <p:spPr>
          <a:xfrm rot="16200000" flipH="1">
            <a:off x="6790360" y="2659237"/>
            <a:ext cx="179032" cy="421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Arc 139"/>
          <p:cNvSpPr/>
          <p:nvPr/>
        </p:nvSpPr>
        <p:spPr>
          <a:xfrm rot="8002639">
            <a:off x="6795996" y="2786051"/>
            <a:ext cx="164309" cy="10767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40" idx="0"/>
          </p:cNvCxnSpPr>
          <p:nvPr/>
        </p:nvCxnSpPr>
        <p:spPr>
          <a:xfrm>
            <a:off x="6907107" y="2886492"/>
            <a:ext cx="27887" cy="8530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 flipH="1" flipV="1">
            <a:off x="4114800" y="5486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3733800" y="4876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3581400" y="5181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3695700" y="5372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4115594" y="6400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4229100" y="2171700"/>
            <a:ext cx="4419600" cy="434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3733800" y="6019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733800" y="5029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733800" y="64008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3658394" y="63238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 flipV="1">
            <a:off x="4114800" y="6096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 flipH="1" flipV="1">
            <a:off x="4191794" y="5333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39250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3772694" y="5828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4229100" y="1866900"/>
            <a:ext cx="4419600" cy="434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4343400" y="5029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 flipH="1" flipV="1">
            <a:off x="4343400" y="5105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 flipH="1" flipV="1">
            <a:off x="2514600" y="5105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 flipH="1" flipV="1">
            <a:off x="2133600" y="4495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1981200" y="4800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6200000" flipH="1">
            <a:off x="2095500" y="4991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2515394" y="6019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 flipH="1" flipV="1">
            <a:off x="2667000" y="51054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 flipH="1" flipV="1">
            <a:off x="2133600" y="5638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2133600" y="4648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2133600" y="60198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2058194" y="59428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2514600" y="5715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2591594" y="4952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23248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2172494" y="5447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667000" y="48006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2743200" y="4648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2743200" y="4724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0800000">
            <a:off x="8382000" y="1752600"/>
            <a:ext cx="2286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8458994" y="1980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8305006" y="1676400"/>
            <a:ext cx="153194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4076700" y="1790700"/>
            <a:ext cx="4343400" cy="426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2" name="Slide Number Placeholder 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25" name="Minus 224"/>
          <p:cNvSpPr/>
          <p:nvPr/>
        </p:nvSpPr>
        <p:spPr>
          <a:xfrm rot="1349169">
            <a:off x="5254170" y="44657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Minus 225"/>
          <p:cNvSpPr/>
          <p:nvPr/>
        </p:nvSpPr>
        <p:spPr>
          <a:xfrm rot="1349169">
            <a:off x="5488257" y="42371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Minus 226"/>
          <p:cNvSpPr/>
          <p:nvPr/>
        </p:nvSpPr>
        <p:spPr>
          <a:xfrm rot="1349169">
            <a:off x="6021656" y="37799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inus 227"/>
          <p:cNvSpPr/>
          <p:nvPr/>
        </p:nvSpPr>
        <p:spPr>
          <a:xfrm rot="1349169">
            <a:off x="6174057" y="36275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Minus 228"/>
          <p:cNvSpPr/>
          <p:nvPr/>
        </p:nvSpPr>
        <p:spPr>
          <a:xfrm rot="1349169">
            <a:off x="6631256" y="31703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Minus 229"/>
          <p:cNvSpPr/>
          <p:nvPr/>
        </p:nvSpPr>
        <p:spPr>
          <a:xfrm rot="1349169">
            <a:off x="6783657" y="30179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inus 230"/>
          <p:cNvSpPr/>
          <p:nvPr/>
        </p:nvSpPr>
        <p:spPr>
          <a:xfrm rot="1349169">
            <a:off x="6936055" y="2865563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Minus 231"/>
          <p:cNvSpPr/>
          <p:nvPr/>
        </p:nvSpPr>
        <p:spPr>
          <a:xfrm rot="1349169">
            <a:off x="4802456" y="49991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inus 233"/>
          <p:cNvSpPr/>
          <p:nvPr/>
        </p:nvSpPr>
        <p:spPr>
          <a:xfrm rot="1349169">
            <a:off x="7085713" y="2713709"/>
            <a:ext cx="2533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Minus 234"/>
          <p:cNvSpPr/>
          <p:nvPr/>
        </p:nvSpPr>
        <p:spPr>
          <a:xfrm rot="1349169">
            <a:off x="7771513" y="2027910"/>
            <a:ext cx="2533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Minus 235"/>
          <p:cNvSpPr/>
          <p:nvPr/>
        </p:nvSpPr>
        <p:spPr>
          <a:xfrm rot="1349169">
            <a:off x="8231457" y="14939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inus 236"/>
          <p:cNvSpPr/>
          <p:nvPr/>
        </p:nvSpPr>
        <p:spPr>
          <a:xfrm rot="1349169">
            <a:off x="7621856" y="21797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rot="5400000" flipH="1" flipV="1">
            <a:off x="914400" y="4648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33400" y="4038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81000" y="4343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495300" y="45339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915194" y="5561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066800" y="46482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33400" y="5181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3400" y="41910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33400" y="55626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57994" y="54856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914400" y="5257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991394" y="4495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24694" y="5066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72294" y="4990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066800" y="44196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2782888" y="2095500"/>
            <a:ext cx="1981200" cy="1905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820988" y="4038600"/>
            <a:ext cx="19050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725988" y="2590800"/>
            <a:ext cx="2133600" cy="1981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4725988" y="20574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11" idx="2"/>
          </p:cNvCxnSpPr>
          <p:nvPr/>
        </p:nvCxnSpPr>
        <p:spPr>
          <a:xfrm rot="10800000" flipV="1">
            <a:off x="2668589" y="4416164"/>
            <a:ext cx="170213" cy="15583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745582" y="4495006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20988" y="4572000"/>
            <a:ext cx="19812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4802188" y="4953000"/>
            <a:ext cx="15240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hord 103"/>
          <p:cNvSpPr/>
          <p:nvPr/>
        </p:nvSpPr>
        <p:spPr>
          <a:xfrm rot="7668902">
            <a:off x="3106715" y="39233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/>
          <p:cNvSpPr/>
          <p:nvPr/>
        </p:nvSpPr>
        <p:spPr>
          <a:xfrm rot="7343293">
            <a:off x="4552947" y="4224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/>
          <p:cNvSpPr/>
          <p:nvPr/>
        </p:nvSpPr>
        <p:spPr>
          <a:xfrm rot="7589788">
            <a:off x="6229877" y="26271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/>
          <p:cNvSpPr/>
          <p:nvPr/>
        </p:nvSpPr>
        <p:spPr>
          <a:xfrm rot="7553180">
            <a:off x="4783132" y="22494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7000773" y="32178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18548033">
            <a:off x="4666916" y="4709205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8548033">
            <a:off x="2746382" y="4192594"/>
            <a:ext cx="225412" cy="225412"/>
          </a:xfrm>
          <a:prstGeom prst="arc">
            <a:avLst>
              <a:gd name="adj1" fmla="val 17086093"/>
              <a:gd name="adj2" fmla="val 907414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0"/>
          </p:cNvCxnSpPr>
          <p:nvPr/>
        </p:nvCxnSpPr>
        <p:spPr>
          <a:xfrm rot="10800000">
            <a:off x="4724401" y="4572001"/>
            <a:ext cx="11591" cy="1508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0" idx="2"/>
          </p:cNvCxnSpPr>
          <p:nvPr/>
        </p:nvCxnSpPr>
        <p:spPr>
          <a:xfrm rot="10800000" flipH="1" flipV="1">
            <a:off x="4757342" y="4887014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841082" y="48379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954588" y="4495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83188" y="4495800"/>
            <a:ext cx="152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5335588" y="42672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5564982" y="4190206"/>
            <a:ext cx="151606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5640388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945188" y="38100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6097588" y="3581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6250782" y="35044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6326188" y="3200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554788" y="32004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496094" y="1485900"/>
            <a:ext cx="2057400" cy="1981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34194" y="3505200"/>
            <a:ext cx="2058194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2553891" y="2019697"/>
            <a:ext cx="2057400" cy="198040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0800000">
            <a:off x="2515394" y="1447800"/>
            <a:ext cx="20574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19894" y="3923506"/>
            <a:ext cx="75406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41" idx="0"/>
          </p:cNvCxnSpPr>
          <p:nvPr/>
        </p:nvCxnSpPr>
        <p:spPr>
          <a:xfrm rot="5400000">
            <a:off x="394049" y="3579937"/>
            <a:ext cx="215677" cy="6620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57994" y="3962400"/>
            <a:ext cx="2210594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Chord 133"/>
          <p:cNvSpPr/>
          <p:nvPr/>
        </p:nvSpPr>
        <p:spPr>
          <a:xfrm rot="7668902">
            <a:off x="895327" y="33137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hord 134"/>
          <p:cNvSpPr/>
          <p:nvPr/>
        </p:nvSpPr>
        <p:spPr>
          <a:xfrm rot="7343293">
            <a:off x="2266946" y="36908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hord 135"/>
          <p:cNvSpPr/>
          <p:nvPr/>
        </p:nvSpPr>
        <p:spPr>
          <a:xfrm rot="7589788">
            <a:off x="3943082" y="20175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hord 136"/>
          <p:cNvSpPr/>
          <p:nvPr/>
        </p:nvSpPr>
        <p:spPr>
          <a:xfrm rot="7553180">
            <a:off x="2496728" y="1636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4638573" y="30654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rot="18548033">
            <a:off x="427008" y="3699583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11" idx="0"/>
          </p:cNvCxnSpPr>
          <p:nvPr/>
        </p:nvCxnSpPr>
        <p:spPr>
          <a:xfrm rot="10800000" flipH="1">
            <a:off x="2792684" y="4038600"/>
            <a:ext cx="28303" cy="1756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459289" y="2094705"/>
            <a:ext cx="22859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1143000" y="4191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1143000" y="42672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7" name="Arc 186"/>
          <p:cNvSpPr/>
          <p:nvPr/>
        </p:nvSpPr>
        <p:spPr>
          <a:xfrm rot="18548033">
            <a:off x="2485996" y="4170449"/>
            <a:ext cx="212782" cy="21981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/>
          <p:nvPr/>
        </p:nvCxnSpPr>
        <p:spPr>
          <a:xfrm rot="10800000" flipH="1">
            <a:off x="2571037" y="3994613"/>
            <a:ext cx="24690" cy="1845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10800000" flipH="1" flipV="1">
            <a:off x="2592388" y="4343400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 flipH="1" flipV="1">
            <a:off x="6707188" y="30480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4725988" y="609600"/>
            <a:ext cx="1523206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725988" y="20574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783388" y="1143000"/>
            <a:ext cx="1599406" cy="1524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0800000">
            <a:off x="6249194" y="6096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8154988" y="1370806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6859588" y="2667000"/>
            <a:ext cx="3810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2" name="Chord 191"/>
          <p:cNvSpPr/>
          <p:nvPr/>
        </p:nvSpPr>
        <p:spPr>
          <a:xfrm rot="7668902">
            <a:off x="5158258" y="1867821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hord 192"/>
          <p:cNvSpPr/>
          <p:nvPr/>
        </p:nvSpPr>
        <p:spPr>
          <a:xfrm rot="7343293">
            <a:off x="6534147" y="22430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hord 193"/>
          <p:cNvSpPr/>
          <p:nvPr/>
        </p:nvSpPr>
        <p:spPr>
          <a:xfrm rot="7589788">
            <a:off x="7753876" y="11031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hord 194"/>
          <p:cNvSpPr/>
          <p:nvPr/>
        </p:nvSpPr>
        <p:spPr>
          <a:xfrm rot="7553180">
            <a:off x="6305933" y="7217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rot="5400000" flipH="1" flipV="1">
            <a:off x="7165182" y="25900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 flipH="1" flipV="1">
            <a:off x="7240588" y="22860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469188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7697788" y="2057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 flipH="1" flipV="1">
            <a:off x="7812882" y="19423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 flipH="1" flipV="1">
            <a:off x="7926388" y="1524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231188" y="1524000"/>
            <a:ext cx="151606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4572794" y="533400"/>
            <a:ext cx="1524000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2515394" y="0"/>
            <a:ext cx="1447800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3963194" y="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5982494" y="647700"/>
            <a:ext cx="228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Chord 176"/>
          <p:cNvSpPr/>
          <p:nvPr/>
        </p:nvSpPr>
        <p:spPr>
          <a:xfrm rot="7553180">
            <a:off x="2876934" y="1255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hord 177"/>
          <p:cNvSpPr/>
          <p:nvPr/>
        </p:nvSpPr>
        <p:spPr>
          <a:xfrm rot="7553180">
            <a:off x="4324733" y="16361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hord 179"/>
          <p:cNvSpPr/>
          <p:nvPr/>
        </p:nvSpPr>
        <p:spPr>
          <a:xfrm rot="7553180">
            <a:off x="3942941" y="1883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hord 180"/>
          <p:cNvSpPr/>
          <p:nvPr/>
        </p:nvSpPr>
        <p:spPr>
          <a:xfrm rot="7553180">
            <a:off x="5467734" y="4931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endCxn id="140" idx="2"/>
          </p:cNvCxnSpPr>
          <p:nvPr/>
        </p:nvCxnSpPr>
        <p:spPr>
          <a:xfrm rot="16200000" flipH="1">
            <a:off x="6790360" y="2659237"/>
            <a:ext cx="179032" cy="421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Arc 139"/>
          <p:cNvSpPr/>
          <p:nvPr/>
        </p:nvSpPr>
        <p:spPr>
          <a:xfrm rot="8002639">
            <a:off x="6795996" y="2786051"/>
            <a:ext cx="164309" cy="10767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40" idx="0"/>
          </p:cNvCxnSpPr>
          <p:nvPr/>
        </p:nvCxnSpPr>
        <p:spPr>
          <a:xfrm>
            <a:off x="6907107" y="2886492"/>
            <a:ext cx="27887" cy="8530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 flipH="1" flipV="1">
            <a:off x="4114800" y="5486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3733800" y="4876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3581400" y="5181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3695700" y="5372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4115594" y="6400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4229100" y="2171700"/>
            <a:ext cx="4419600" cy="434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3733800" y="6019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733800" y="5029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733800" y="64008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3658394" y="63238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 flipV="1">
            <a:off x="4114800" y="6096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 flipH="1" flipV="1">
            <a:off x="4191794" y="5333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39250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3772694" y="5828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4229100" y="1866900"/>
            <a:ext cx="4419600" cy="434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4343400" y="5029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 flipH="1" flipV="1">
            <a:off x="4343400" y="5105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 flipH="1" flipV="1">
            <a:off x="2514600" y="5105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 flipH="1" flipV="1">
            <a:off x="2133600" y="4495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1981200" y="4800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6200000" flipH="1">
            <a:off x="2095500" y="4991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2515394" y="6019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 flipH="1" flipV="1">
            <a:off x="2667000" y="51054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 flipH="1" flipV="1">
            <a:off x="2133600" y="5638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2133600" y="4648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2133600" y="60198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2058194" y="59428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2514600" y="5715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2591594" y="4952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23248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2172494" y="5447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667000" y="48006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2743200" y="4648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2743200" y="4724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0800000">
            <a:off x="8382000" y="1752600"/>
            <a:ext cx="2286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8458994" y="1980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8305006" y="1676400"/>
            <a:ext cx="153194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4076700" y="1790700"/>
            <a:ext cx="4343400" cy="426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2" name="Slide Number Placeholder 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25" name="Minus 224"/>
          <p:cNvSpPr/>
          <p:nvPr/>
        </p:nvSpPr>
        <p:spPr>
          <a:xfrm rot="1349169">
            <a:off x="5254170" y="44657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Minus 225"/>
          <p:cNvSpPr/>
          <p:nvPr/>
        </p:nvSpPr>
        <p:spPr>
          <a:xfrm rot="1349169">
            <a:off x="5488257" y="42371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Minus 226"/>
          <p:cNvSpPr/>
          <p:nvPr/>
        </p:nvSpPr>
        <p:spPr>
          <a:xfrm rot="1349169">
            <a:off x="6021656" y="37799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inus 227"/>
          <p:cNvSpPr/>
          <p:nvPr/>
        </p:nvSpPr>
        <p:spPr>
          <a:xfrm rot="1349169">
            <a:off x="6174057" y="36275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Minus 228"/>
          <p:cNvSpPr/>
          <p:nvPr/>
        </p:nvSpPr>
        <p:spPr>
          <a:xfrm rot="1349169">
            <a:off x="6631256" y="31703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Minus 229"/>
          <p:cNvSpPr/>
          <p:nvPr/>
        </p:nvSpPr>
        <p:spPr>
          <a:xfrm rot="1349169">
            <a:off x="6783657" y="30179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inus 230"/>
          <p:cNvSpPr/>
          <p:nvPr/>
        </p:nvSpPr>
        <p:spPr>
          <a:xfrm rot="1349169">
            <a:off x="6936055" y="2865563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Minus 231"/>
          <p:cNvSpPr/>
          <p:nvPr/>
        </p:nvSpPr>
        <p:spPr>
          <a:xfrm rot="1349169">
            <a:off x="4802456" y="49991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inus 233"/>
          <p:cNvSpPr/>
          <p:nvPr/>
        </p:nvSpPr>
        <p:spPr>
          <a:xfrm rot="1349169">
            <a:off x="7085713" y="2713709"/>
            <a:ext cx="2533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Minus 234"/>
          <p:cNvSpPr/>
          <p:nvPr/>
        </p:nvSpPr>
        <p:spPr>
          <a:xfrm rot="1349169">
            <a:off x="7771513" y="2027910"/>
            <a:ext cx="2533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Minus 235"/>
          <p:cNvSpPr/>
          <p:nvPr/>
        </p:nvSpPr>
        <p:spPr>
          <a:xfrm rot="1349169">
            <a:off x="8231457" y="14939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inus 236"/>
          <p:cNvSpPr/>
          <p:nvPr/>
        </p:nvSpPr>
        <p:spPr>
          <a:xfrm rot="1349169">
            <a:off x="7621856" y="21797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an 144"/>
          <p:cNvSpPr/>
          <p:nvPr/>
        </p:nvSpPr>
        <p:spPr>
          <a:xfrm rot="13292774">
            <a:off x="3030655" y="2767199"/>
            <a:ext cx="533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an 145"/>
          <p:cNvSpPr/>
          <p:nvPr/>
        </p:nvSpPr>
        <p:spPr>
          <a:xfrm rot="13292774">
            <a:off x="5011855" y="786001"/>
            <a:ext cx="533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 rot="18818036">
            <a:off x="223593" y="1511682"/>
            <a:ext cx="28614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Filling with non shrink grout</a:t>
            </a:r>
            <a:endParaRPr lang="en-US" dirty="0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1524000" y="22860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1524000" y="12192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rot="5400000" flipH="1" flipV="1">
            <a:off x="914400" y="46482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33400" y="4038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381000" y="43434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495300" y="45339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915194" y="55618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066800" y="46482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33400" y="51816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3400" y="41910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33400" y="55626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457994" y="54856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914400" y="5257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991394" y="4495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24694" y="5066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72294" y="49903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066800" y="44196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2552700" y="571500"/>
            <a:ext cx="3505200" cy="3429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725988" y="2590800"/>
            <a:ext cx="2133600" cy="1981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4572000" y="1981200"/>
            <a:ext cx="2287588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559650" y="4463063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4802188" y="4953000"/>
            <a:ext cx="15240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hord 103"/>
          <p:cNvSpPr/>
          <p:nvPr/>
        </p:nvSpPr>
        <p:spPr>
          <a:xfrm rot="7668902">
            <a:off x="2952728" y="384710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/>
          <p:cNvSpPr/>
          <p:nvPr/>
        </p:nvSpPr>
        <p:spPr>
          <a:xfrm rot="7343293">
            <a:off x="4552947" y="42242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/>
          <p:cNvSpPr/>
          <p:nvPr/>
        </p:nvSpPr>
        <p:spPr>
          <a:xfrm rot="7589788">
            <a:off x="6229877" y="26271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/>
          <p:cNvSpPr/>
          <p:nvPr/>
        </p:nvSpPr>
        <p:spPr>
          <a:xfrm rot="7553180">
            <a:off x="4628739" y="21695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7000773" y="32178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18548033">
            <a:off x="4666916" y="4709205"/>
            <a:ext cx="230400" cy="153727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8548033">
            <a:off x="2560450" y="4160651"/>
            <a:ext cx="225412" cy="225412"/>
          </a:xfrm>
          <a:prstGeom prst="arc">
            <a:avLst>
              <a:gd name="adj1" fmla="val 17086093"/>
              <a:gd name="adj2" fmla="val 907414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0"/>
          </p:cNvCxnSpPr>
          <p:nvPr/>
        </p:nvCxnSpPr>
        <p:spPr>
          <a:xfrm rot="10800000">
            <a:off x="4724401" y="4572001"/>
            <a:ext cx="11591" cy="1508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0" idx="2"/>
          </p:cNvCxnSpPr>
          <p:nvPr/>
        </p:nvCxnSpPr>
        <p:spPr>
          <a:xfrm rot="10800000" flipH="1" flipV="1">
            <a:off x="4757342" y="4887014"/>
            <a:ext cx="44051" cy="2191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841082" y="48379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954588" y="44958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83188" y="4495800"/>
            <a:ext cx="152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5335588" y="4267200"/>
            <a:ext cx="3048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5564982" y="4190206"/>
            <a:ext cx="151606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5640388" y="3810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945188" y="38100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6097588" y="3581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6250782" y="35044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6326188" y="3200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554788" y="32004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496094" y="1485900"/>
            <a:ext cx="2057400" cy="1981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34194" y="3505200"/>
            <a:ext cx="4190206" cy="1066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0800000">
            <a:off x="2515394" y="1447800"/>
            <a:ext cx="20574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19894" y="3923506"/>
            <a:ext cx="75406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41" idx="0"/>
          </p:cNvCxnSpPr>
          <p:nvPr/>
        </p:nvCxnSpPr>
        <p:spPr>
          <a:xfrm rot="5400000">
            <a:off x="394049" y="3579937"/>
            <a:ext cx="215677" cy="6620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57994" y="3962400"/>
            <a:ext cx="4342606" cy="1143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Chord 133"/>
          <p:cNvSpPr/>
          <p:nvPr/>
        </p:nvSpPr>
        <p:spPr>
          <a:xfrm rot="7668902">
            <a:off x="895328" y="33137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hord 134"/>
          <p:cNvSpPr/>
          <p:nvPr/>
        </p:nvSpPr>
        <p:spPr>
          <a:xfrm rot="7343293">
            <a:off x="2266946" y="369089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hord 135"/>
          <p:cNvSpPr/>
          <p:nvPr/>
        </p:nvSpPr>
        <p:spPr>
          <a:xfrm rot="7589788">
            <a:off x="4095481" y="2017514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hord 136"/>
          <p:cNvSpPr/>
          <p:nvPr/>
        </p:nvSpPr>
        <p:spPr>
          <a:xfrm rot="7553180">
            <a:off x="2496728" y="1636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4638573" y="30654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rot="18548033">
            <a:off x="427008" y="3699583"/>
            <a:ext cx="212781" cy="219816"/>
          </a:xfrm>
          <a:prstGeom prst="arc">
            <a:avLst>
              <a:gd name="adj1" fmla="val 17086093"/>
              <a:gd name="adj2" fmla="val 11395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11" idx="0"/>
          </p:cNvCxnSpPr>
          <p:nvPr/>
        </p:nvCxnSpPr>
        <p:spPr>
          <a:xfrm rot="10800000" flipH="1">
            <a:off x="2606752" y="4006657"/>
            <a:ext cx="28303" cy="1756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1143000" y="4191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1143000" y="42672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 flipH="1" flipV="1">
            <a:off x="6707188" y="3048000"/>
            <a:ext cx="152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783388" y="1143000"/>
            <a:ext cx="1599406" cy="1524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8154988" y="1370806"/>
            <a:ext cx="4572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6859588" y="2667000"/>
            <a:ext cx="3810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2" name="Chord 191"/>
          <p:cNvSpPr/>
          <p:nvPr/>
        </p:nvSpPr>
        <p:spPr>
          <a:xfrm rot="7668902">
            <a:off x="4933926" y="178970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hord 192"/>
          <p:cNvSpPr/>
          <p:nvPr/>
        </p:nvSpPr>
        <p:spPr>
          <a:xfrm rot="7343293">
            <a:off x="6534147" y="2243096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hord 193"/>
          <p:cNvSpPr/>
          <p:nvPr/>
        </p:nvSpPr>
        <p:spPr>
          <a:xfrm rot="7589788">
            <a:off x="7753876" y="1103115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hord 194"/>
          <p:cNvSpPr/>
          <p:nvPr/>
        </p:nvSpPr>
        <p:spPr>
          <a:xfrm rot="7553180">
            <a:off x="6000339" y="6455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rot="5400000" flipH="1" flipV="1">
            <a:off x="7165182" y="2590006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 flipH="1" flipV="1">
            <a:off x="7240588" y="22860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469188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7697788" y="2057400"/>
            <a:ext cx="2286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 flipH="1" flipV="1">
            <a:off x="7812882" y="1942306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 flipH="1" flipV="1">
            <a:off x="7926388" y="1524000"/>
            <a:ext cx="30480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231188" y="1524000"/>
            <a:ext cx="151606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2515394" y="0"/>
            <a:ext cx="1447800" cy="1447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3963194" y="0"/>
            <a:ext cx="4418806" cy="1143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Chord 176"/>
          <p:cNvSpPr/>
          <p:nvPr/>
        </p:nvSpPr>
        <p:spPr>
          <a:xfrm rot="7553180">
            <a:off x="2876934" y="1255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hord 177"/>
          <p:cNvSpPr/>
          <p:nvPr/>
        </p:nvSpPr>
        <p:spPr>
          <a:xfrm rot="7553180">
            <a:off x="4324733" y="16361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hord 179"/>
          <p:cNvSpPr/>
          <p:nvPr/>
        </p:nvSpPr>
        <p:spPr>
          <a:xfrm rot="7553180">
            <a:off x="3942939" y="188317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hord 180"/>
          <p:cNvSpPr/>
          <p:nvPr/>
        </p:nvSpPr>
        <p:spPr>
          <a:xfrm rot="7553180">
            <a:off x="5467734" y="4931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endCxn id="140" idx="2"/>
          </p:cNvCxnSpPr>
          <p:nvPr/>
        </p:nvCxnSpPr>
        <p:spPr>
          <a:xfrm rot="16200000" flipH="1">
            <a:off x="6790360" y="2659237"/>
            <a:ext cx="179032" cy="421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Arc 139"/>
          <p:cNvSpPr/>
          <p:nvPr/>
        </p:nvSpPr>
        <p:spPr>
          <a:xfrm rot="8002639">
            <a:off x="6795996" y="2786051"/>
            <a:ext cx="164309" cy="107678"/>
          </a:xfrm>
          <a:prstGeom prst="arc">
            <a:avLst>
              <a:gd name="adj1" fmla="val 17086093"/>
              <a:gd name="adj2" fmla="val 92792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>
            <a:stCxn id="140" idx="0"/>
          </p:cNvCxnSpPr>
          <p:nvPr/>
        </p:nvCxnSpPr>
        <p:spPr>
          <a:xfrm>
            <a:off x="6907107" y="2886492"/>
            <a:ext cx="27887" cy="8530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 flipH="1" flipV="1">
            <a:off x="4114800" y="5486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3733800" y="4876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3581400" y="5181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3695700" y="5372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4115594" y="6400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4229100" y="2171700"/>
            <a:ext cx="4419600" cy="434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3733800" y="6019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733800" y="5029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733800" y="64008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3658394" y="63238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 flipV="1">
            <a:off x="4114800" y="6096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 flipH="1" flipV="1">
            <a:off x="4191794" y="5333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39250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3772694" y="5828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4229100" y="1866900"/>
            <a:ext cx="4419600" cy="4343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4343400" y="5029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 flipH="1" flipV="1">
            <a:off x="4343400" y="5105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 flipH="1" flipV="1">
            <a:off x="2514600" y="5105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 flipH="1" flipV="1">
            <a:off x="2133600" y="4495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1981200" y="4800600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6200000" flipH="1">
            <a:off x="2095500" y="4991100"/>
            <a:ext cx="3048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2515394" y="60190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 flipH="1" flipV="1">
            <a:off x="2667000" y="51054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 flipH="1" flipV="1">
            <a:off x="2133600" y="56388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2133600" y="4648200"/>
            <a:ext cx="6096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2133600" y="6019800"/>
            <a:ext cx="533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2058194" y="5942806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2514600" y="5715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2591594" y="4952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23248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2172494" y="5447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667000" y="48006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2743200" y="46482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2743200" y="47244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0800000">
            <a:off x="8382000" y="1752600"/>
            <a:ext cx="2286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8458994" y="1980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8305006" y="1676400"/>
            <a:ext cx="153194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4076700" y="1790700"/>
            <a:ext cx="4343400" cy="426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2" name="Slide Number Placeholder 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25" name="Minus 224"/>
          <p:cNvSpPr/>
          <p:nvPr/>
        </p:nvSpPr>
        <p:spPr>
          <a:xfrm rot="1349169">
            <a:off x="5254170" y="44657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Minus 225"/>
          <p:cNvSpPr/>
          <p:nvPr/>
        </p:nvSpPr>
        <p:spPr>
          <a:xfrm rot="1349169">
            <a:off x="5488257" y="42371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Minus 226"/>
          <p:cNvSpPr/>
          <p:nvPr/>
        </p:nvSpPr>
        <p:spPr>
          <a:xfrm rot="1349169">
            <a:off x="6021656" y="37799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inus 227"/>
          <p:cNvSpPr/>
          <p:nvPr/>
        </p:nvSpPr>
        <p:spPr>
          <a:xfrm rot="1349169">
            <a:off x="6174057" y="36275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Minus 228"/>
          <p:cNvSpPr/>
          <p:nvPr/>
        </p:nvSpPr>
        <p:spPr>
          <a:xfrm rot="1349169">
            <a:off x="6631256" y="31703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Minus 229"/>
          <p:cNvSpPr/>
          <p:nvPr/>
        </p:nvSpPr>
        <p:spPr>
          <a:xfrm rot="1349169">
            <a:off x="6783657" y="3017965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inus 230"/>
          <p:cNvSpPr/>
          <p:nvPr/>
        </p:nvSpPr>
        <p:spPr>
          <a:xfrm rot="1349169">
            <a:off x="6936055" y="2865563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Minus 231"/>
          <p:cNvSpPr/>
          <p:nvPr/>
        </p:nvSpPr>
        <p:spPr>
          <a:xfrm rot="1349169">
            <a:off x="4802456" y="49991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inus 233"/>
          <p:cNvSpPr/>
          <p:nvPr/>
        </p:nvSpPr>
        <p:spPr>
          <a:xfrm rot="1349169">
            <a:off x="7085713" y="2713709"/>
            <a:ext cx="2533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Minus 234"/>
          <p:cNvSpPr/>
          <p:nvPr/>
        </p:nvSpPr>
        <p:spPr>
          <a:xfrm rot="1349169">
            <a:off x="7771513" y="2027910"/>
            <a:ext cx="2533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Minus 235"/>
          <p:cNvSpPr/>
          <p:nvPr/>
        </p:nvSpPr>
        <p:spPr>
          <a:xfrm rot="1349169">
            <a:off x="8231457" y="14939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inus 236"/>
          <p:cNvSpPr/>
          <p:nvPr/>
        </p:nvSpPr>
        <p:spPr>
          <a:xfrm rot="1349169">
            <a:off x="7621856" y="2179764"/>
            <a:ext cx="253348" cy="600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3505200"/>
            <a:ext cx="1143000" cy="914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0" y="1295400"/>
            <a:ext cx="3276600" cy="2362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0" y="1295400"/>
            <a:ext cx="3124200" cy="2133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019300" y="4152900"/>
            <a:ext cx="3200400" cy="22098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100" y="1409700"/>
            <a:ext cx="5562600" cy="533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0" y="1295400"/>
            <a:ext cx="4953000" cy="4648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43000" y="2819400"/>
            <a:ext cx="22098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37406" y="3200400"/>
            <a:ext cx="610394" cy="7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43000" y="3505200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1981200" y="1295400"/>
            <a:ext cx="1905000" cy="14478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191000" y="3429000"/>
            <a:ext cx="5562600" cy="1295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953000" y="3581400"/>
            <a:ext cx="5562600" cy="990600"/>
          </a:xfrm>
          <a:prstGeom prst="line">
            <a:avLst/>
          </a:prstGeom>
          <a:ln w="381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67200" y="2819400"/>
            <a:ext cx="29718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848894" y="3237706"/>
            <a:ext cx="837406" cy="7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67200" y="3657600"/>
            <a:ext cx="27432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143000" y="2743200"/>
            <a:ext cx="3810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524000" y="2667000"/>
            <a:ext cx="19812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267200" y="2667000"/>
            <a:ext cx="3048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572000" y="2667000"/>
            <a:ext cx="26670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5143500" y="1485900"/>
            <a:ext cx="1371600" cy="990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048000" y="1295400"/>
            <a:ext cx="22098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2971800" y="1219200"/>
            <a:ext cx="152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048000" y="1143000"/>
            <a:ext cx="22098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5181600" y="1219200"/>
            <a:ext cx="152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048000" y="0"/>
            <a:ext cx="1676400" cy="1143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5257800" y="0"/>
            <a:ext cx="1143000" cy="1143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5372100" y="38100"/>
            <a:ext cx="1143000" cy="1066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5334794" y="1219200"/>
            <a:ext cx="151606" cy="7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410200" y="1295400"/>
            <a:ext cx="2286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7277100" y="419100"/>
            <a:ext cx="1143000" cy="304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5410200" y="1143000"/>
            <a:ext cx="2286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7200900" y="495300"/>
            <a:ext cx="1295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7620794" y="1218406"/>
            <a:ext cx="151606" cy="7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7315200" y="457200"/>
            <a:ext cx="1143000" cy="228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772400" y="1143000"/>
            <a:ext cx="13716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7696994" y="1218406"/>
            <a:ext cx="152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7772400" y="1295400"/>
            <a:ext cx="1371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90500" y="1409700"/>
            <a:ext cx="5562600" cy="533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1181100" y="3771900"/>
            <a:ext cx="3429000" cy="2743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>
            <a:off x="4762500" y="1409700"/>
            <a:ext cx="1371600" cy="1143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4800600" y="3657600"/>
            <a:ext cx="5562600" cy="838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5143500" y="3771900"/>
            <a:ext cx="5486400" cy="6858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 flipH="1" flipV="1">
            <a:off x="5257800" y="1143000"/>
            <a:ext cx="152400" cy="15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hord 224"/>
          <p:cNvSpPr/>
          <p:nvPr/>
        </p:nvSpPr>
        <p:spPr>
          <a:xfrm rot="7553180">
            <a:off x="209140" y="61319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hord 225"/>
          <p:cNvSpPr/>
          <p:nvPr/>
        </p:nvSpPr>
        <p:spPr>
          <a:xfrm rot="7553180">
            <a:off x="894939" y="53699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hord 226"/>
          <p:cNvSpPr/>
          <p:nvPr/>
        </p:nvSpPr>
        <p:spPr>
          <a:xfrm rot="7553180">
            <a:off x="1590144" y="4665707"/>
            <a:ext cx="197950" cy="264389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hord 227"/>
          <p:cNvSpPr/>
          <p:nvPr/>
        </p:nvSpPr>
        <p:spPr>
          <a:xfrm rot="7553180">
            <a:off x="2342740" y="3922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hord 228"/>
          <p:cNvSpPr/>
          <p:nvPr/>
        </p:nvSpPr>
        <p:spPr>
          <a:xfrm rot="7553180">
            <a:off x="4001185" y="2368368"/>
            <a:ext cx="125687" cy="216266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hord 229"/>
          <p:cNvSpPr/>
          <p:nvPr/>
        </p:nvSpPr>
        <p:spPr>
          <a:xfrm rot="7553180">
            <a:off x="4686985" y="1606368"/>
            <a:ext cx="125687" cy="216266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hord 230"/>
          <p:cNvSpPr/>
          <p:nvPr/>
        </p:nvSpPr>
        <p:spPr>
          <a:xfrm rot="7553180">
            <a:off x="6773517" y="6206335"/>
            <a:ext cx="229874" cy="285071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hord 231"/>
          <p:cNvSpPr/>
          <p:nvPr/>
        </p:nvSpPr>
        <p:spPr>
          <a:xfrm rot="7553180">
            <a:off x="3208318" y="3146134"/>
            <a:ext cx="187424" cy="26093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Chord 232"/>
          <p:cNvSpPr/>
          <p:nvPr/>
        </p:nvSpPr>
        <p:spPr>
          <a:xfrm rot="7553180">
            <a:off x="7731041" y="1381324"/>
            <a:ext cx="91913" cy="132955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hord 233"/>
          <p:cNvSpPr/>
          <p:nvPr/>
        </p:nvSpPr>
        <p:spPr>
          <a:xfrm rot="7553180">
            <a:off x="7583963" y="2159090"/>
            <a:ext cx="153647" cy="17762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hord 234"/>
          <p:cNvSpPr/>
          <p:nvPr/>
        </p:nvSpPr>
        <p:spPr>
          <a:xfrm rot="7553180">
            <a:off x="7355362" y="3225890"/>
            <a:ext cx="153648" cy="177621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Chord 235"/>
          <p:cNvSpPr/>
          <p:nvPr/>
        </p:nvSpPr>
        <p:spPr>
          <a:xfrm rot="7553180">
            <a:off x="7199964" y="4222359"/>
            <a:ext cx="168138" cy="177623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Chord 236"/>
          <p:cNvSpPr/>
          <p:nvPr/>
        </p:nvSpPr>
        <p:spPr>
          <a:xfrm rot="7553180">
            <a:off x="6979681" y="5146657"/>
            <a:ext cx="215383" cy="222287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3505200"/>
            <a:ext cx="1143000" cy="914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0" y="2362200"/>
            <a:ext cx="1752600" cy="1295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0" y="2362200"/>
            <a:ext cx="1524000" cy="10668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019300" y="4152900"/>
            <a:ext cx="3200400" cy="22098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6200" y="2514600"/>
            <a:ext cx="4419600" cy="426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0" y="2362200"/>
            <a:ext cx="3810000" cy="3581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43000" y="2819400"/>
            <a:ext cx="22098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37406" y="3200400"/>
            <a:ext cx="610394" cy="7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43000" y="3505200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1981200" y="2362200"/>
            <a:ext cx="457200" cy="381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610100" y="4152900"/>
            <a:ext cx="4419600" cy="990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953000" y="3581400"/>
            <a:ext cx="5562600" cy="990600"/>
          </a:xfrm>
          <a:prstGeom prst="line">
            <a:avLst/>
          </a:prstGeom>
          <a:ln w="381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67200" y="2819400"/>
            <a:ext cx="29718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848894" y="3237706"/>
            <a:ext cx="837406" cy="7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67200" y="3657600"/>
            <a:ext cx="27432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143000" y="2743200"/>
            <a:ext cx="3810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524000" y="2667000"/>
            <a:ext cx="19812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267200" y="2667000"/>
            <a:ext cx="3048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572000" y="2667000"/>
            <a:ext cx="2667000" cy="76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5219700" y="2476500"/>
            <a:ext cx="2286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47800" y="2362200"/>
            <a:ext cx="25146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1372394" y="2285206"/>
            <a:ext cx="152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1447800" y="2133600"/>
            <a:ext cx="2514600" cy="76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848894" y="2247106"/>
            <a:ext cx="228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447800" y="0"/>
            <a:ext cx="3276600" cy="2209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3924300" y="38100"/>
            <a:ext cx="2133600" cy="2057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4114800" y="152400"/>
            <a:ext cx="2133600" cy="1828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4115594" y="2285206"/>
            <a:ext cx="304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267200" y="2438400"/>
            <a:ext cx="32766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6743700" y="800100"/>
            <a:ext cx="2057400" cy="457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267200" y="2133600"/>
            <a:ext cx="32766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7467997" y="2285603"/>
            <a:ext cx="304800" cy="7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6743700" y="876300"/>
            <a:ext cx="2133600" cy="381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620000" y="2133600"/>
            <a:ext cx="1524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7354094" y="2247900"/>
            <a:ext cx="380206" cy="7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7620000" y="2438400"/>
            <a:ext cx="152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228600" y="2514600"/>
            <a:ext cx="4419600" cy="426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1181100" y="3771900"/>
            <a:ext cx="3429000" cy="2743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>
            <a:off x="4876800" y="2438400"/>
            <a:ext cx="228600" cy="228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5257800" y="4343400"/>
            <a:ext cx="4419600" cy="609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5600700" y="4381500"/>
            <a:ext cx="4419600" cy="533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 flipH="1" flipV="1">
            <a:off x="3848100" y="114300"/>
            <a:ext cx="2362200" cy="2133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hord 224"/>
          <p:cNvSpPr/>
          <p:nvPr/>
        </p:nvSpPr>
        <p:spPr>
          <a:xfrm rot="7553180">
            <a:off x="209140" y="61319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hord 225"/>
          <p:cNvSpPr/>
          <p:nvPr/>
        </p:nvSpPr>
        <p:spPr>
          <a:xfrm rot="7553180">
            <a:off x="894939" y="53699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hord 226"/>
          <p:cNvSpPr/>
          <p:nvPr/>
        </p:nvSpPr>
        <p:spPr>
          <a:xfrm rot="7553180">
            <a:off x="1590144" y="4665707"/>
            <a:ext cx="197950" cy="264389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hord 227"/>
          <p:cNvSpPr/>
          <p:nvPr/>
        </p:nvSpPr>
        <p:spPr>
          <a:xfrm rot="7553180">
            <a:off x="2342740" y="3922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hord 230"/>
          <p:cNvSpPr/>
          <p:nvPr/>
        </p:nvSpPr>
        <p:spPr>
          <a:xfrm rot="7553180">
            <a:off x="6773517" y="6206335"/>
            <a:ext cx="229874" cy="285071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hord 231"/>
          <p:cNvSpPr/>
          <p:nvPr/>
        </p:nvSpPr>
        <p:spPr>
          <a:xfrm rot="7553180">
            <a:off x="3208318" y="3146134"/>
            <a:ext cx="187424" cy="26093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hord 234"/>
          <p:cNvSpPr/>
          <p:nvPr/>
        </p:nvSpPr>
        <p:spPr>
          <a:xfrm rot="7553180">
            <a:off x="7355362" y="3225890"/>
            <a:ext cx="153648" cy="177621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Chord 235"/>
          <p:cNvSpPr/>
          <p:nvPr/>
        </p:nvSpPr>
        <p:spPr>
          <a:xfrm rot="7553180">
            <a:off x="7199964" y="4222359"/>
            <a:ext cx="168138" cy="177623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Chord 236"/>
          <p:cNvSpPr/>
          <p:nvPr/>
        </p:nvSpPr>
        <p:spPr>
          <a:xfrm rot="7553180">
            <a:off x="6979681" y="5146657"/>
            <a:ext cx="215383" cy="222287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3200400"/>
            <a:ext cx="15240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0" y="3200400"/>
            <a:ext cx="609600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0" y="3200400"/>
            <a:ext cx="304800" cy="228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981200" y="3810000"/>
            <a:ext cx="3581400" cy="2514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6200" y="3276600"/>
            <a:ext cx="3657600" cy="3505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0" y="3200400"/>
            <a:ext cx="2971800" cy="2743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914900" y="4610100"/>
            <a:ext cx="3657600" cy="838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953000" y="3581400"/>
            <a:ext cx="5562600" cy="990600"/>
          </a:xfrm>
          <a:prstGeom prst="line">
            <a:avLst/>
          </a:prstGeom>
          <a:ln w="381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52400" y="3200400"/>
            <a:ext cx="32766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0" y="3048000"/>
            <a:ext cx="304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2400" y="2895600"/>
            <a:ext cx="32766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276600" y="3048000"/>
            <a:ext cx="304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52400" y="0"/>
            <a:ext cx="4495800" cy="2895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3276600" y="152400"/>
            <a:ext cx="2895600" cy="2590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3390900" y="190500"/>
            <a:ext cx="2819400" cy="2438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3390900" y="3009900"/>
            <a:ext cx="381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581400" y="3200400"/>
            <a:ext cx="3810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6327443" y="1083291"/>
            <a:ext cx="2756848" cy="5902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581400" y="2819400"/>
            <a:ext cx="3810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7277100" y="3009900"/>
            <a:ext cx="381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6324600" y="1143000"/>
            <a:ext cx="2819400" cy="533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467600" y="2819400"/>
            <a:ext cx="16764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7162800" y="2971800"/>
            <a:ext cx="457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7467600" y="3200400"/>
            <a:ext cx="1676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266700" y="3238500"/>
            <a:ext cx="3657600" cy="3581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1181100" y="3619500"/>
            <a:ext cx="3581400" cy="2895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5562600" y="4800600"/>
            <a:ext cx="3657600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5943600" y="4800600"/>
            <a:ext cx="3657600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 flipH="1" flipV="1">
            <a:off x="3429000" y="3048000"/>
            <a:ext cx="152400" cy="15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hord 224"/>
          <p:cNvSpPr/>
          <p:nvPr/>
        </p:nvSpPr>
        <p:spPr>
          <a:xfrm rot="7553180">
            <a:off x="209140" y="6131918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hord 225"/>
          <p:cNvSpPr/>
          <p:nvPr/>
        </p:nvSpPr>
        <p:spPr>
          <a:xfrm rot="7553180">
            <a:off x="894939" y="53699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hord 226"/>
          <p:cNvSpPr/>
          <p:nvPr/>
        </p:nvSpPr>
        <p:spPr>
          <a:xfrm rot="7553180">
            <a:off x="1590144" y="4665707"/>
            <a:ext cx="197950" cy="264389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hord 227"/>
          <p:cNvSpPr/>
          <p:nvPr/>
        </p:nvSpPr>
        <p:spPr>
          <a:xfrm rot="7553180">
            <a:off x="2342740" y="3922119"/>
            <a:ext cx="216761" cy="250782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hord 230"/>
          <p:cNvSpPr/>
          <p:nvPr/>
        </p:nvSpPr>
        <p:spPr>
          <a:xfrm rot="7553180">
            <a:off x="6773517" y="6206335"/>
            <a:ext cx="229874" cy="285071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Chord 235"/>
          <p:cNvSpPr/>
          <p:nvPr/>
        </p:nvSpPr>
        <p:spPr>
          <a:xfrm rot="7553180">
            <a:off x="7199964" y="4222359"/>
            <a:ext cx="168138" cy="177623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Chord 236"/>
          <p:cNvSpPr/>
          <p:nvPr/>
        </p:nvSpPr>
        <p:spPr>
          <a:xfrm rot="7553180">
            <a:off x="6979681" y="5146657"/>
            <a:ext cx="215383" cy="222287"/>
          </a:xfrm>
          <a:prstGeom prst="chor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ridges\box culv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617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Fig: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Box Culvert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4953000" y="3581400"/>
            <a:ext cx="5562600" cy="990600"/>
          </a:xfrm>
          <a:prstGeom prst="line">
            <a:avLst/>
          </a:prstGeom>
          <a:ln w="381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0" y="0"/>
            <a:ext cx="4648200" cy="3048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-419100" y="419100"/>
            <a:ext cx="6858000" cy="6019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3086100" y="1943100"/>
            <a:ext cx="6858000" cy="2971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-419100" y="571500"/>
            <a:ext cx="7010400" cy="5867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314700" y="2171700"/>
            <a:ext cx="6858000" cy="2514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rot="5400000" flipH="1" flipV="1">
            <a:off x="609600" y="4191000"/>
            <a:ext cx="762000" cy="762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04800" y="3962400"/>
            <a:ext cx="153194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53194" y="4266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304800" y="4419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648494" y="52189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762000" y="43434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04800" y="4953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04800" y="4114800"/>
            <a:ext cx="3810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04800" y="5257800"/>
            <a:ext cx="457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28600" y="5181600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09600" y="4953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534194" y="43426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19894" y="4761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267494" y="4761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762000" y="4267200"/>
            <a:ext cx="838200" cy="838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85800" y="1219200"/>
            <a:ext cx="2667000" cy="2438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5800" y="3657600"/>
            <a:ext cx="5410200" cy="1524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52400" y="3886200"/>
            <a:ext cx="6400800" cy="1676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171179" y="3370207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685800" y="4038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685800" y="41148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 flipH="1" flipV="1">
            <a:off x="6324600" y="2286000"/>
            <a:ext cx="182880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6200000" flipH="1">
            <a:off x="5791200" y="4800600"/>
            <a:ext cx="1448594" cy="7540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 flipH="1" flipV="1">
            <a:off x="-457200" y="3276600"/>
            <a:ext cx="1219994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6020594" y="4876006"/>
            <a:ext cx="381000" cy="228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6325394" y="4114006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5400000">
            <a:off x="5982891" y="4456509"/>
            <a:ext cx="685006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5400000" flipH="1" flipV="1">
            <a:off x="6477000" y="2286000"/>
            <a:ext cx="182880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5400000">
            <a:off x="8116094" y="2475706"/>
            <a:ext cx="3810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10800000">
            <a:off x="153194" y="2667000"/>
            <a:ext cx="152400" cy="76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 flipH="1" flipV="1">
            <a:off x="38497" y="3009503"/>
            <a:ext cx="533400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10800000">
            <a:off x="304800" y="3276600"/>
            <a:ext cx="381794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flipV="1">
            <a:off x="304800" y="838200"/>
            <a:ext cx="2667000" cy="2438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V="1">
            <a:off x="152400" y="381000"/>
            <a:ext cx="2590800" cy="2286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304800" y="381000"/>
            <a:ext cx="2667000" cy="2362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10800000">
            <a:off x="3352800" y="1219200"/>
            <a:ext cx="2133600" cy="53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16200000" flipH="1">
            <a:off x="2971006" y="838994"/>
            <a:ext cx="381794" cy="38020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5448300" y="1638300"/>
            <a:ext cx="4572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10800000" flipV="1">
            <a:off x="5486400" y="1600200"/>
            <a:ext cx="38100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flipV="1">
            <a:off x="5486400" y="1905000"/>
            <a:ext cx="38100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10800000">
            <a:off x="5867400" y="1905000"/>
            <a:ext cx="2057400" cy="609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rot="5400000">
            <a:off x="3733800" y="2286000"/>
            <a:ext cx="1600200" cy="1600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2743200" y="381000"/>
            <a:ext cx="228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rot="10800000">
            <a:off x="8153400" y="2286000"/>
            <a:ext cx="152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rot="5400000" flipH="1" flipV="1">
            <a:off x="2743597" y="609203"/>
            <a:ext cx="457200" cy="7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609600" y="44958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1905000" y="4572000"/>
            <a:ext cx="762000" cy="762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1600200" y="4343400"/>
            <a:ext cx="153194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1448594" y="4647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1600200" y="4800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 flipH="1" flipV="1">
            <a:off x="1943894" y="55999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 flipH="1" flipV="1">
            <a:off x="1600200" y="5334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600200" y="4495800"/>
            <a:ext cx="3810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600200" y="5638800"/>
            <a:ext cx="457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1524000" y="5562600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6200000" flipV="1">
            <a:off x="1905000" y="5334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 flipH="1" flipV="1">
            <a:off x="1829594" y="47236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1715294" y="5142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1562894" y="5142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2057400" y="4648200"/>
            <a:ext cx="838200" cy="838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1980803" y="4419997"/>
            <a:ext cx="152400" cy="15160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1981200" y="44958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1905000" y="48768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>
            <a:off x="2057400" y="47244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3200400" y="4953000"/>
            <a:ext cx="762000" cy="762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2895600" y="4724400"/>
            <a:ext cx="153194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>
            <a:off x="2743994" y="5028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16200000" flipH="1">
            <a:off x="2895600" y="5181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3239294" y="59809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rot="5400000" flipH="1" flipV="1">
            <a:off x="3352800" y="5029200"/>
            <a:ext cx="1066800" cy="10668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5400000" flipH="1" flipV="1">
            <a:off x="2895600" y="5715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895600" y="4876800"/>
            <a:ext cx="3810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895600" y="6019800"/>
            <a:ext cx="457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>
            <a:off x="2819400" y="5943600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6200000" flipV="1">
            <a:off x="3200400" y="5715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5400000" flipH="1" flipV="1">
            <a:off x="3124994" y="51046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5400000">
            <a:off x="30106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5400000">
            <a:off x="2858294" y="5523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352800" y="5029200"/>
            <a:ext cx="838200" cy="838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 flipH="1" flipV="1">
            <a:off x="3276203" y="4800997"/>
            <a:ext cx="152400" cy="15160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5400000" flipH="1" flipV="1">
            <a:off x="3276600" y="4876800"/>
            <a:ext cx="381000" cy="381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5400000">
            <a:off x="3200400" y="52578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4495800" y="5257800"/>
            <a:ext cx="838200" cy="838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4191000" y="5105400"/>
            <a:ext cx="153194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rot="5400000">
            <a:off x="4039394" y="5409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rot="16200000" flipH="1">
            <a:off x="4191000" y="55626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5400000" flipH="1" flipV="1">
            <a:off x="4534694" y="63619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5400000" flipH="1" flipV="1">
            <a:off x="4191000" y="6096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4191000" y="5257800"/>
            <a:ext cx="3810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191000" y="6400800"/>
            <a:ext cx="457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rot="5400000">
            <a:off x="4114800" y="6324600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rot="16200000" flipV="1">
            <a:off x="4495800" y="60960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rot="5400000" flipH="1" flipV="1">
            <a:off x="4420394" y="54856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5400000">
            <a:off x="43060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5400000">
            <a:off x="4153694" y="59047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4648200" y="5334000"/>
            <a:ext cx="914400" cy="914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5400000" flipH="1" flipV="1">
            <a:off x="4572000" y="5105400"/>
            <a:ext cx="228600" cy="228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5400000" flipH="1" flipV="1">
            <a:off x="4572000" y="51816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rot="5400000">
            <a:off x="4495800" y="56388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5400000">
            <a:off x="4648200" y="5486400"/>
            <a:ext cx="990600" cy="990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 flipH="1" flipV="1">
            <a:off x="5829300" y="3848100"/>
            <a:ext cx="2590800" cy="25146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5562600" y="5410200"/>
            <a:ext cx="153194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>
            <a:off x="5410994" y="57142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rot="16200000" flipH="1">
            <a:off x="5562600" y="58674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5400000" flipH="1" flipV="1">
            <a:off x="5906294" y="6666706"/>
            <a:ext cx="2286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5400000" flipH="1" flipV="1">
            <a:off x="5981700" y="4381500"/>
            <a:ext cx="2438400" cy="2362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rot="5400000" flipH="1" flipV="1">
            <a:off x="5562600" y="6400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5562600" y="5562600"/>
            <a:ext cx="3810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5562600" y="6705600"/>
            <a:ext cx="457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5400000">
            <a:off x="5486400" y="6629400"/>
            <a:ext cx="152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rot="16200000" flipV="1">
            <a:off x="5867400" y="6400800"/>
            <a:ext cx="152400" cy="1524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rot="5400000" flipH="1" flipV="1">
            <a:off x="5791994" y="5790406"/>
            <a:ext cx="3048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rot="5400000">
            <a:off x="5677694" y="6209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rot="5400000">
            <a:off x="5525294" y="6209506"/>
            <a:ext cx="380206" cy="79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rot="5400000">
            <a:off x="5981700" y="4152900"/>
            <a:ext cx="2438400" cy="2362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5400000" flipH="1" flipV="1">
            <a:off x="5943203" y="5486797"/>
            <a:ext cx="152400" cy="15160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5400000" flipH="1" flipV="1">
            <a:off x="5943600" y="5486400"/>
            <a:ext cx="457200" cy="457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5400000">
            <a:off x="5867400" y="5943600"/>
            <a:ext cx="76200" cy="762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5400000" flipH="1" flipV="1">
            <a:off x="6553200" y="3733800"/>
            <a:ext cx="182880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8115300" y="2628900"/>
            <a:ext cx="457200" cy="381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10800000" flipV="1">
            <a:off x="8305800" y="2590800"/>
            <a:ext cx="228600" cy="76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flipV="1">
            <a:off x="8153400" y="2971800"/>
            <a:ext cx="228600" cy="762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5400000">
            <a:off x="8001000" y="3352800"/>
            <a:ext cx="7620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rot="5400000" flipH="1" flipV="1">
            <a:off x="8115300" y="4076700"/>
            <a:ext cx="5334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57400" y="3429000"/>
            <a:ext cx="51816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H="1" flipV="1">
            <a:off x="1980914" y="4110110"/>
            <a:ext cx="286" cy="80889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04206" y="3505200"/>
            <a:ext cx="229394" cy="76994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124700" y="3543300"/>
            <a:ext cx="2286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4191000"/>
            <a:ext cx="7620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51" name="Arc 50"/>
          <p:cNvSpPr/>
          <p:nvPr/>
        </p:nvSpPr>
        <p:spPr>
          <a:xfrm>
            <a:off x="7086600" y="36576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 flipH="1" flipV="1">
            <a:off x="2705100" y="3924300"/>
            <a:ext cx="304800" cy="228600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971800" y="3886200"/>
            <a:ext cx="5334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3429000" y="3962400"/>
            <a:ext cx="304800" cy="152400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191000"/>
            <a:ext cx="6096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4191000" y="3962400"/>
            <a:ext cx="304800" cy="152400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19600" y="3886200"/>
            <a:ext cx="6096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4953000" y="3962400"/>
            <a:ext cx="304800" cy="152400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181600" y="4191000"/>
            <a:ext cx="6858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5791200" y="3962400"/>
            <a:ext cx="304800" cy="152400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019800" y="3886200"/>
            <a:ext cx="5334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 rot="10800000" flipH="1" flipV="1">
            <a:off x="7238714" y="4110110"/>
            <a:ext cx="286" cy="80889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94" name="Straight Connector 93"/>
          <p:cNvCxnSpPr/>
          <p:nvPr/>
        </p:nvCxnSpPr>
        <p:spPr>
          <a:xfrm rot="10800000">
            <a:off x="6705600" y="4191000"/>
            <a:ext cx="5334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V="1">
            <a:off x="6477000" y="3962400"/>
            <a:ext cx="304800" cy="152400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00" name="Arc 199"/>
          <p:cNvSpPr/>
          <p:nvPr/>
        </p:nvSpPr>
        <p:spPr>
          <a:xfrm>
            <a:off x="1828800" y="36576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2209800" y="3505200"/>
            <a:ext cx="48768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2171700" y="3543300"/>
            <a:ext cx="762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7048500" y="3543300"/>
            <a:ext cx="76200" cy="1588"/>
          </a:xfrm>
          <a:prstGeom prst="line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09" name="Oval 208"/>
          <p:cNvSpPr/>
          <p:nvPr/>
        </p:nvSpPr>
        <p:spPr>
          <a:xfrm>
            <a:off x="22860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25908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882630" y="3513307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5052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100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41910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44958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52578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2004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 flipH="1" flipV="1">
            <a:off x="5638800" y="35052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60960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4770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934200" y="3505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57150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67056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702050" y="40640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6670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70866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41910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209800" y="40386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3276600"/>
            <a:ext cx="28194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467894" y="3390106"/>
            <a:ext cx="2286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Arc 8"/>
          <p:cNvSpPr/>
          <p:nvPr/>
        </p:nvSpPr>
        <p:spPr>
          <a:xfrm>
            <a:off x="34290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4038600"/>
            <a:ext cx="3810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0668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3733800"/>
            <a:ext cx="5334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7526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4038600"/>
            <a:ext cx="4572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3622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0800" y="3733800"/>
            <a:ext cx="5334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5676900" y="4000500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276600" y="4038600"/>
            <a:ext cx="3048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30480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 flipV="1">
            <a:off x="5714714" y="3957710"/>
            <a:ext cx="286" cy="80889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" y="3352800"/>
            <a:ext cx="27432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467100" y="3390900"/>
            <a:ext cx="762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1" name="Oval 30"/>
          <p:cNvSpPr/>
          <p:nvPr/>
        </p:nvSpPr>
        <p:spPr>
          <a:xfrm>
            <a:off x="9144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954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764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 flipV="1">
            <a:off x="2057400" y="3352800"/>
            <a:ext cx="89170" cy="84307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146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956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528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791200" y="3276600"/>
            <a:ext cx="2819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 flipV="1">
            <a:off x="3581400" y="3962400"/>
            <a:ext cx="286" cy="80889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638006" y="3352800"/>
            <a:ext cx="229394" cy="76994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1341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64008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6781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104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7391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200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80772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058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8" name="Arc 57"/>
          <p:cNvSpPr/>
          <p:nvPr/>
        </p:nvSpPr>
        <p:spPr>
          <a:xfrm>
            <a:off x="55626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5867400" y="3352800"/>
            <a:ext cx="2743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830094" y="3390106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3" name="Oval 62"/>
          <p:cNvSpPr/>
          <p:nvPr/>
        </p:nvSpPr>
        <p:spPr>
          <a:xfrm>
            <a:off x="6248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53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34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39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01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43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flipH="1" flipV="1">
            <a:off x="83820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0668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9812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3622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052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2766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305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91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943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096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343694" y="3161506"/>
            <a:ext cx="837406" cy="794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8230394" y="31996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343694" y="4228306"/>
            <a:ext cx="837406" cy="794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57200" y="3657600"/>
            <a:ext cx="6096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57200" y="3581400"/>
            <a:ext cx="304800" cy="762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 flipV="1">
            <a:off x="762000" y="36576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8230394" y="41902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382000" y="3657600"/>
            <a:ext cx="6096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>
            <a:off x="8610600" y="3581400"/>
            <a:ext cx="381000" cy="762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382000" y="3657600"/>
            <a:ext cx="2286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43000" y="3276600"/>
            <a:ext cx="28194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848894" y="3390106"/>
            <a:ext cx="2286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" name="Arc 5"/>
          <p:cNvSpPr/>
          <p:nvPr/>
        </p:nvSpPr>
        <p:spPr>
          <a:xfrm>
            <a:off x="38100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4038600"/>
            <a:ext cx="3810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4478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3733800"/>
            <a:ext cx="5334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1336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2200" y="4038600"/>
            <a:ext cx="4572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7432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3733800"/>
            <a:ext cx="5334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524500" y="4000500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657600" y="4038600"/>
            <a:ext cx="3048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3429000" y="38100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5562314" y="3957710"/>
            <a:ext cx="286" cy="80889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3352800"/>
            <a:ext cx="27432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848100" y="3390900"/>
            <a:ext cx="762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12954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764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574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2438400" y="3352800"/>
            <a:ext cx="89170" cy="84307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956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766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33800" y="33528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638800" y="3276600"/>
            <a:ext cx="2819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3962400" y="3962400"/>
            <a:ext cx="286" cy="80889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85606" y="3352800"/>
            <a:ext cx="229394" cy="76994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26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9817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62484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6629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7239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676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7924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1534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Arc 38"/>
          <p:cNvSpPr/>
          <p:nvPr/>
        </p:nvSpPr>
        <p:spPr>
          <a:xfrm>
            <a:off x="54102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3352800"/>
            <a:ext cx="2743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677694" y="3390106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6096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81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86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67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91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 flipV="1">
            <a:off x="82296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4478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622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7432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862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657600" y="3886200"/>
            <a:ext cx="76200" cy="76200"/>
          </a:xfrm>
          <a:prstGeom prst="ellipse">
            <a:avLst/>
          </a:prstGeom>
          <a:noFill/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53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239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8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91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43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724694" y="3161506"/>
            <a:ext cx="837406" cy="794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077994" y="31996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4694" y="4228306"/>
            <a:ext cx="837406" cy="794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8200" y="3657600"/>
            <a:ext cx="609600" cy="1588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38200" y="3581400"/>
            <a:ext cx="304800" cy="762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1143000" y="3657600"/>
            <a:ext cx="304800" cy="152400"/>
          </a:xfrm>
          <a:prstGeom prst="line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8077994" y="41902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229600" y="3657600"/>
            <a:ext cx="609600" cy="1588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8458200" y="3581400"/>
            <a:ext cx="381000" cy="76200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29600" y="3657600"/>
            <a:ext cx="2286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7800" y="3276600"/>
            <a:ext cx="2819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153694" y="3390106"/>
            <a:ext cx="228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" name="Arc 5"/>
          <p:cNvSpPr/>
          <p:nvPr/>
        </p:nvSpPr>
        <p:spPr>
          <a:xfrm>
            <a:off x="41148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4038600"/>
            <a:ext cx="3810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752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438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048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143500" y="4000500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962400" y="4038600"/>
            <a:ext cx="304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3733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5181314" y="3957710"/>
            <a:ext cx="286" cy="80889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47800" y="3352800"/>
            <a:ext cx="2743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52900" y="33909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1600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62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27432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1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57800" y="3276600"/>
            <a:ext cx="2819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4267200" y="396240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104606" y="3352800"/>
            <a:ext cx="229394" cy="76994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6007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8674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6248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70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858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866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7543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Arc 38"/>
          <p:cNvSpPr/>
          <p:nvPr/>
        </p:nvSpPr>
        <p:spPr>
          <a:xfrm>
            <a:off x="50292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34000" y="3352800"/>
            <a:ext cx="2743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296694" y="3390106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5715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19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00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05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86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467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10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 flipV="1">
            <a:off x="78486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52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048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91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962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772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858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10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62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029494" y="31615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696994" y="31996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29494" y="42283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3657600"/>
            <a:ext cx="609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143000" y="3581400"/>
            <a:ext cx="304800" cy="762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1447800" y="36576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696994" y="41902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48600" y="3657600"/>
            <a:ext cx="6096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8077200" y="3581400"/>
            <a:ext cx="381000" cy="762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848600" y="3657600"/>
            <a:ext cx="2286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76400" y="3276600"/>
            <a:ext cx="2819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382294" y="3390106"/>
            <a:ext cx="228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" name="Arc 5"/>
          <p:cNvSpPr/>
          <p:nvPr/>
        </p:nvSpPr>
        <p:spPr>
          <a:xfrm>
            <a:off x="43434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4038600"/>
            <a:ext cx="3810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9812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667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276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991100" y="4000500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191000" y="4038600"/>
            <a:ext cx="304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3962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5028914" y="3957710"/>
            <a:ext cx="286" cy="80889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3352800"/>
            <a:ext cx="2743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381500" y="33909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1828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90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29718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29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10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67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3276600"/>
            <a:ext cx="2819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4495800" y="396240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952206" y="3352800"/>
            <a:ext cx="229394" cy="76994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292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4483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7150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6096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246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705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342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7391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Arc 38"/>
          <p:cNvSpPr/>
          <p:nvPr/>
        </p:nvSpPr>
        <p:spPr>
          <a:xfrm>
            <a:off x="48768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181600" y="3352800"/>
            <a:ext cx="2743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144294" y="3390106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5562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67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48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53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34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315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57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 flipV="1">
            <a:off x="76962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81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95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76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19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20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05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324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410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258094" y="31615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544594" y="31996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58094" y="42283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V="1">
            <a:off x="1676400" y="36576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544594" y="41902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96200" y="3657600"/>
            <a:ext cx="6096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7924800" y="3581400"/>
            <a:ext cx="381000" cy="762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96200" y="3657600"/>
            <a:ext cx="2286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371600" y="3657600"/>
            <a:ext cx="609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371600" y="3581400"/>
            <a:ext cx="304800" cy="762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276600"/>
            <a:ext cx="2819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534694" y="3390106"/>
            <a:ext cx="228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" name="Arc 5"/>
          <p:cNvSpPr/>
          <p:nvPr/>
        </p:nvSpPr>
        <p:spPr>
          <a:xfrm>
            <a:off x="44958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4038600"/>
            <a:ext cx="3810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133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819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429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838700" y="40005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343400" y="4038600"/>
            <a:ext cx="304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4114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4876514" y="395771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3352800"/>
            <a:ext cx="2743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533900" y="33909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1981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62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3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31242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81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953000" y="3276600"/>
            <a:ext cx="2819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4648200" y="396240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799806" y="3352800"/>
            <a:ext cx="229394" cy="76994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768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2959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5626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5943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5532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818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7239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676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Arc 38"/>
          <p:cNvSpPr/>
          <p:nvPr/>
        </p:nvSpPr>
        <p:spPr>
          <a:xfrm>
            <a:off x="47244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29200" y="3352800"/>
            <a:ext cx="2743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991894" y="3390106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5410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15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96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00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81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62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05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 flipV="1">
            <a:off x="75438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133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048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43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467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553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72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05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410494" y="31615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392194" y="31996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410494" y="42283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V="1">
            <a:off x="1828800" y="36576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392194" y="41902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543800" y="3657600"/>
            <a:ext cx="6096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7772400" y="3581400"/>
            <a:ext cx="381000" cy="762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43800" y="3657600"/>
            <a:ext cx="2286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1447800" y="3657600"/>
            <a:ext cx="685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/>
        </p:nvCxnSpPr>
        <p:spPr>
          <a:xfrm rot="10800000" flipV="1">
            <a:off x="1447800" y="3581400"/>
            <a:ext cx="381000" cy="762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276600"/>
            <a:ext cx="2819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534694" y="3390106"/>
            <a:ext cx="228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" name="Arc 5"/>
          <p:cNvSpPr/>
          <p:nvPr/>
        </p:nvSpPr>
        <p:spPr>
          <a:xfrm>
            <a:off x="44958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4038600"/>
            <a:ext cx="3810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133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819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429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610100" y="40005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343400" y="4038600"/>
            <a:ext cx="304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4114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4647914" y="395771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3352800"/>
            <a:ext cx="2743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533900" y="33909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1981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62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3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31242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81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24400" y="3276600"/>
            <a:ext cx="2819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 flipV="1">
            <a:off x="4648200" y="396240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571206" y="3352800"/>
            <a:ext cx="229394" cy="769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4038600"/>
            <a:ext cx="457200" cy="158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0673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3340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57150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324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532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7010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390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Arc 38"/>
          <p:cNvSpPr/>
          <p:nvPr/>
        </p:nvSpPr>
        <p:spPr>
          <a:xfrm>
            <a:off x="44958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800600" y="3352800"/>
            <a:ext cx="2743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763294" y="3390106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2" name="Oval 41"/>
          <p:cNvSpPr/>
          <p:nvPr/>
        </p:nvSpPr>
        <p:spPr>
          <a:xfrm>
            <a:off x="5181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86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67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53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934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68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 flipV="1">
            <a:off x="73152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133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048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43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39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24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43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76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29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410494" y="31615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163594" y="31996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410494" y="4228306"/>
            <a:ext cx="837406" cy="7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V="1">
            <a:off x="1828800" y="36576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163594" y="4190206"/>
            <a:ext cx="7620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315200" y="3657600"/>
            <a:ext cx="6096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7543800" y="3581400"/>
            <a:ext cx="381000" cy="762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315200" y="3657600"/>
            <a:ext cx="2286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V="1">
            <a:off x="1447800" y="3582988"/>
            <a:ext cx="381000" cy="74612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47800" y="3657600"/>
            <a:ext cx="685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/>
          <p:cNvCxnSpPr/>
          <p:nvPr/>
        </p:nvCxnSpPr>
        <p:spPr>
          <a:xfrm>
            <a:off x="457200" y="3276600"/>
            <a:ext cx="4114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 flipH="1" flipV="1">
            <a:off x="380714" y="395771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304006" y="3352800"/>
            <a:ext cx="229394" cy="76994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4458494" y="3390106"/>
            <a:ext cx="2286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810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8" name="Arc 167"/>
          <p:cNvSpPr/>
          <p:nvPr/>
        </p:nvSpPr>
        <p:spPr>
          <a:xfrm>
            <a:off x="44196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/>
          <p:cNvCxnSpPr/>
          <p:nvPr/>
        </p:nvCxnSpPr>
        <p:spPr>
          <a:xfrm rot="5400000" flipH="1" flipV="1">
            <a:off x="800100" y="3771900"/>
            <a:ext cx="304800" cy="2286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0" name="Straight Connector 169"/>
          <p:cNvCxnSpPr/>
          <p:nvPr/>
        </p:nvCxnSpPr>
        <p:spPr>
          <a:xfrm rot="10800000">
            <a:off x="1066800" y="37338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V="1">
            <a:off x="1447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6764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2057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2860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 flipH="1">
            <a:off x="27432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971800" y="4038600"/>
            <a:ext cx="457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3352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581400" y="3733800"/>
            <a:ext cx="533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4533900" y="40005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0" name="Straight Connector 179"/>
          <p:cNvCxnSpPr/>
          <p:nvPr/>
        </p:nvCxnSpPr>
        <p:spPr>
          <a:xfrm rot="10800000">
            <a:off x="4267200" y="4038600"/>
            <a:ext cx="3048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 flipV="1">
            <a:off x="4038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82" name="Arc 181"/>
          <p:cNvSpPr/>
          <p:nvPr/>
        </p:nvSpPr>
        <p:spPr>
          <a:xfrm>
            <a:off x="2286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/>
          <p:nvPr/>
        </p:nvCxnSpPr>
        <p:spPr>
          <a:xfrm rot="10800000" flipH="1" flipV="1">
            <a:off x="4571714" y="395771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533400" y="3352800"/>
            <a:ext cx="39624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7" name="Straight Connector 266"/>
          <p:cNvCxnSpPr/>
          <p:nvPr/>
        </p:nvCxnSpPr>
        <p:spPr>
          <a:xfrm rot="5400000">
            <a:off x="496094" y="3390106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8" name="Straight Connector 267"/>
          <p:cNvCxnSpPr/>
          <p:nvPr/>
        </p:nvCxnSpPr>
        <p:spPr>
          <a:xfrm rot="5400000">
            <a:off x="4457700" y="3390900"/>
            <a:ext cx="76200" cy="1588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72" name="Oval 271"/>
          <p:cNvSpPr/>
          <p:nvPr/>
        </p:nvSpPr>
        <p:spPr>
          <a:xfrm>
            <a:off x="914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1219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1600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905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2286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2667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609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 flipH="1" flipV="1">
            <a:off x="30480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3505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3886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4343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/>
          <p:cNvCxnSpPr/>
          <p:nvPr/>
        </p:nvCxnSpPr>
        <p:spPr>
          <a:xfrm>
            <a:off x="4648200" y="3276600"/>
            <a:ext cx="411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07" name="Straight Connector 306"/>
          <p:cNvCxnSpPr/>
          <p:nvPr/>
        </p:nvCxnSpPr>
        <p:spPr>
          <a:xfrm rot="10800000" flipH="1" flipV="1">
            <a:off x="4571714" y="3957710"/>
            <a:ext cx="286" cy="80889"/>
          </a:xfrm>
          <a:prstGeom prst="line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08" name="Straight Connector 307"/>
          <p:cNvCxnSpPr/>
          <p:nvPr/>
        </p:nvCxnSpPr>
        <p:spPr>
          <a:xfrm rot="5400000">
            <a:off x="4495006" y="3352800"/>
            <a:ext cx="229394" cy="7699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>
            <a:off x="8649494" y="3390106"/>
            <a:ext cx="2286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572000" y="4038600"/>
            <a:ext cx="457200" cy="1588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11" name="Arc 310"/>
          <p:cNvSpPr/>
          <p:nvPr/>
        </p:nvSpPr>
        <p:spPr>
          <a:xfrm>
            <a:off x="86106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2" name="Straight Connector 311"/>
          <p:cNvCxnSpPr/>
          <p:nvPr/>
        </p:nvCxnSpPr>
        <p:spPr>
          <a:xfrm rot="5400000" flipH="1" flipV="1">
            <a:off x="4991100" y="3771900"/>
            <a:ext cx="304800" cy="2286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3" name="Straight Connector 312"/>
          <p:cNvCxnSpPr/>
          <p:nvPr/>
        </p:nvCxnSpPr>
        <p:spPr>
          <a:xfrm rot="10800000">
            <a:off x="5257800" y="37338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4" name="Straight Connector 313"/>
          <p:cNvCxnSpPr/>
          <p:nvPr/>
        </p:nvCxnSpPr>
        <p:spPr>
          <a:xfrm rot="16200000" flipV="1">
            <a:off x="5638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58674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6" name="Straight Connector 315"/>
          <p:cNvCxnSpPr/>
          <p:nvPr/>
        </p:nvCxnSpPr>
        <p:spPr>
          <a:xfrm rot="5400000" flipH="1" flipV="1">
            <a:off x="62484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64770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8" name="Straight Connector 317"/>
          <p:cNvCxnSpPr/>
          <p:nvPr/>
        </p:nvCxnSpPr>
        <p:spPr>
          <a:xfrm rot="16200000" flipH="1">
            <a:off x="69342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7162800" y="4038600"/>
            <a:ext cx="457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0" name="Straight Connector 319"/>
          <p:cNvCxnSpPr/>
          <p:nvPr/>
        </p:nvCxnSpPr>
        <p:spPr>
          <a:xfrm rot="5400000" flipH="1" flipV="1">
            <a:off x="75438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7772400" y="3733800"/>
            <a:ext cx="533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2" name="Straight Connector 321"/>
          <p:cNvCxnSpPr/>
          <p:nvPr/>
        </p:nvCxnSpPr>
        <p:spPr>
          <a:xfrm rot="5400000" flipH="1" flipV="1">
            <a:off x="8724900" y="4000500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3" name="Straight Connector 322"/>
          <p:cNvCxnSpPr/>
          <p:nvPr/>
        </p:nvCxnSpPr>
        <p:spPr>
          <a:xfrm rot="10800000">
            <a:off x="8458200" y="4038600"/>
            <a:ext cx="3048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4" name="Straight Connector 323"/>
          <p:cNvCxnSpPr/>
          <p:nvPr/>
        </p:nvCxnSpPr>
        <p:spPr>
          <a:xfrm rot="16200000" flipV="1">
            <a:off x="8229600" y="3810000"/>
            <a:ext cx="304800" cy="15240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25" name="Arc 324"/>
          <p:cNvSpPr/>
          <p:nvPr/>
        </p:nvSpPr>
        <p:spPr>
          <a:xfrm>
            <a:off x="4419600" y="3505200"/>
            <a:ext cx="381000" cy="457200"/>
          </a:xfrm>
          <a:prstGeom prst="arc">
            <a:avLst>
              <a:gd name="adj1" fmla="val 15523058"/>
              <a:gd name="adj2" fmla="val 5983669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Connector 325"/>
          <p:cNvCxnSpPr/>
          <p:nvPr/>
        </p:nvCxnSpPr>
        <p:spPr>
          <a:xfrm rot="10800000" flipH="1" flipV="1">
            <a:off x="8762714" y="3957710"/>
            <a:ext cx="286" cy="80889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4724400" y="3352800"/>
            <a:ext cx="39624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28" name="Straight Connector 327"/>
          <p:cNvCxnSpPr/>
          <p:nvPr/>
        </p:nvCxnSpPr>
        <p:spPr>
          <a:xfrm rot="5400000">
            <a:off x="4687094" y="3390106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29" name="Straight Connector 328"/>
          <p:cNvCxnSpPr/>
          <p:nvPr/>
        </p:nvCxnSpPr>
        <p:spPr>
          <a:xfrm rot="5400000">
            <a:off x="8648700" y="3390900"/>
            <a:ext cx="76200" cy="158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30" name="Oval 329"/>
          <p:cNvSpPr/>
          <p:nvPr/>
        </p:nvSpPr>
        <p:spPr>
          <a:xfrm>
            <a:off x="5105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5410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5791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6096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6477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68580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48006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 flipH="1" flipV="1">
            <a:off x="7239000" y="3352800"/>
            <a:ext cx="89170" cy="84307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7696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80772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8534400" y="33528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609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762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1676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2057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2971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3352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495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267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7162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75438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84582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6248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58674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800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8610600" y="3886200"/>
            <a:ext cx="76200" cy="76200"/>
          </a:xfrm>
          <a:prstGeom prst="ellipse">
            <a:avLst/>
          </a:prstGeom>
          <a:noFill/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ridges\i_image_1471533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5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Slab Culvert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are the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with the present situation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 Bangladesh?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Source:  http://dev.thedailystar.net/country/risky-journey-weak-bailey-bridge-1253860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Risky journey on weak Bailey Bridge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3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59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Weak Bailey Bridge put commuters at risk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Source :  http://www.thedailystar.net/country/weak-bailey-bridges-put-commuters-risk-87892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bridges\we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495800" cy="5181600"/>
          </a:xfrm>
          <a:prstGeom prst="rect">
            <a:avLst/>
          </a:prstGeom>
          <a:noFill/>
        </p:spPr>
      </p:pic>
      <p:pic>
        <p:nvPicPr>
          <p:cNvPr id="2050" name="Picture 2" descr="C:\Users\User\Desktop\bridges\Mercier-Bridge-gusset-plates-4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648200" cy="5181600"/>
          </a:xfrm>
          <a:prstGeom prst="rect">
            <a:avLst/>
          </a:prstGeom>
          <a:noFill/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white">
          <a:xfrm>
            <a:off x="304800" y="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Corrosion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 Steel Bridges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ridges\fig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white">
          <a:xfrm>
            <a:off x="1371600" y="2362200"/>
            <a:ext cx="472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proposed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 DECK 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747195"/>
            <a:ext cx="4953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Aesthetic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Greater flexure moment capacity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Saves construction time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Lightweight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Easily transportable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Reduces cost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ridges\Bloomfield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663" y="609600"/>
            <a:ext cx="274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2209800" y="2286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white">
          <a:xfrm>
            <a:off x="245684" y="495181"/>
            <a:ext cx="411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4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thetically  </a:t>
            </a:r>
          </a:p>
          <a:p>
            <a:pPr algn="r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endParaRPr lang="en-US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Fig: Precast, Pre-stressed Concrete Bridge, Bloomfield, North Queensland, Australia.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00t-box-type-double-girder-gantry-cr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163290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ridges\TA-07-071007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bridges\TZ-02-0702-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752600" y="30480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 weight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90008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ifting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easier.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Mechanized-river-valley-access-edmonton-concrete-benches-lafarge-prec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4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Transportation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the deck slabs is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cost effective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reduces time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bridges\unusualpro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white">
          <a:xfrm rot="18991871">
            <a:off x="-247163" y="3149770"/>
            <a:ext cx="679165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Saves </a:t>
            </a:r>
          </a:p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Construction Time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bridges\sangu bridge,chittagong rcc gi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0198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Reinforced Cement Concrete(RCC) Girder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Sangu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Bridge,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Bandarban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ridg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304800"/>
            <a:ext cx="4881564" cy="4488786"/>
          </a:xfrm>
          <a:prstGeom prst="rect">
            <a:avLst/>
          </a:prstGeom>
          <a:noFill/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white">
          <a:xfrm>
            <a:off x="4038600" y="2514600"/>
            <a:ext cx="5410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Life Cycle Cost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en-US" sz="32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Initial Construction Cost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Total Operating Costs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Maintenance</a:t>
            </a:r>
            <a:endParaRPr lang="en-US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524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9"/>
            <a:ext cx="8229600" cy="46783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THANK YOU.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87380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further query Contact:                    drlatifee@gmail.com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bridges\mohipur-alipur,patuakhali pc girder 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Pre-stressed Concrete (PC) Girder Bridge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Mohipur-Alipur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Patuakhali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ridges\muktarpur,munshiganj,dhaleswari river bridge,rcc 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Reinforced Cement Concrete(RCC) Bridge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Dhaleswari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iver Bridge,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Munshiganj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/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ridges\mir kadim bridge,munshiganj,arch mason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Fig: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Arch Masonry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Mir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Kadim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Bridge (17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century),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Munshiganj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945</Words>
  <Application>Microsoft Office PowerPoint</Application>
  <PresentationFormat>On-screen Show (4:3)</PresentationFormat>
  <Paragraphs>200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Overview of Bridges  in  Bangladesh</vt:lpstr>
      <vt:lpstr>Number of Structures (By Type)  Road Transport &amp; Highways Division  Last Update : 2017-01-05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Early History of PCP</vt:lpstr>
      <vt:lpstr>Slide 20</vt:lpstr>
      <vt:lpstr>Proposed BD DECK 1</vt:lpstr>
      <vt:lpstr>Proposed BD DECK 1</vt:lpstr>
      <vt:lpstr>Proposed BD DECK 1</vt:lpstr>
      <vt:lpstr>Proposed BD DECK 1</vt:lpstr>
      <vt:lpstr>Slide 25</vt:lpstr>
      <vt:lpstr>Lifting of the Deck Slab</vt:lpstr>
      <vt:lpstr>Lifting of the Deck Slab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What are the problems  with the present situation  in Bangladesh? </vt:lpstr>
      <vt:lpstr>Slide 51</vt:lpstr>
      <vt:lpstr>Slide 52</vt:lpstr>
      <vt:lpstr>Slide 53</vt:lpstr>
      <vt:lpstr>Slide 54</vt:lpstr>
      <vt:lpstr>Slide 55</vt:lpstr>
      <vt:lpstr>Slide 56</vt:lpstr>
      <vt:lpstr>Due to light weight, </vt:lpstr>
      <vt:lpstr>Transportation of the deck slabs is   easy cost effective  reduces time</vt:lpstr>
      <vt:lpstr>Slide 59</vt:lpstr>
      <vt:lpstr>Slide 60</vt:lpstr>
      <vt:lpstr> THANK YOU. 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avishek</cp:lastModifiedBy>
  <cp:revision>502</cp:revision>
  <dcterms:created xsi:type="dcterms:W3CDTF">2006-08-16T00:00:00Z</dcterms:created>
  <dcterms:modified xsi:type="dcterms:W3CDTF">2017-06-13T20:53:53Z</dcterms:modified>
</cp:coreProperties>
</file>