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94" r:id="rId3"/>
    <p:sldId id="263" r:id="rId4"/>
    <p:sldId id="286" r:id="rId5"/>
    <p:sldId id="287" r:id="rId6"/>
    <p:sldId id="288" r:id="rId7"/>
    <p:sldId id="289" r:id="rId8"/>
    <p:sldId id="264" r:id="rId9"/>
    <p:sldId id="261" r:id="rId10"/>
    <p:sldId id="262" r:id="rId11"/>
    <p:sldId id="265" r:id="rId12"/>
    <p:sldId id="260" r:id="rId13"/>
    <p:sldId id="266" r:id="rId14"/>
    <p:sldId id="267" r:id="rId15"/>
    <p:sldId id="268" r:id="rId16"/>
    <p:sldId id="276" r:id="rId17"/>
    <p:sldId id="275" r:id="rId18"/>
    <p:sldId id="271" r:id="rId19"/>
    <p:sldId id="277" r:id="rId20"/>
    <p:sldId id="273" r:id="rId21"/>
    <p:sldId id="274" r:id="rId22"/>
    <p:sldId id="278" r:id="rId23"/>
    <p:sldId id="279" r:id="rId24"/>
    <p:sldId id="290" r:id="rId25"/>
    <p:sldId id="291" r:id="rId26"/>
    <p:sldId id="292" r:id="rId27"/>
    <p:sldId id="293" r:id="rId28"/>
    <p:sldId id="282" r:id="rId29"/>
    <p:sldId id="281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4B"/>
    <a:srgbClr val="3F7B70"/>
    <a:srgbClr val="EDEDED"/>
    <a:srgbClr val="346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CCEB-3BF8-4E0B-8AF1-884B231E5A7E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D61B-49FC-440B-B3E1-B8BD0B97C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7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A723-6937-4054-A711-7B2BB708021D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B1E0F-C3B2-4884-A07E-D22C8B9A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74" y="1847242"/>
            <a:ext cx="11297265" cy="1857200"/>
          </a:xfrm>
        </p:spPr>
        <p:txBody>
          <a:bodyPr/>
          <a:lstStyle/>
          <a:p>
            <a:pPr algn="ctr"/>
            <a:r>
              <a:rPr lang="en-US" sz="3600" dirty="0"/>
              <a:t>Simplified Web based Design and Estimation for </a:t>
            </a:r>
            <a:br>
              <a:rPr lang="en-US" sz="3600" dirty="0"/>
            </a:br>
            <a:r>
              <a:rPr lang="en-US" sz="3600" dirty="0"/>
              <a:t>Reinforced Concrete Buildings of </a:t>
            </a:r>
            <a:br>
              <a:rPr lang="en-US" sz="3600" dirty="0"/>
            </a:br>
            <a:r>
              <a:rPr lang="en-US" sz="3600" dirty="0"/>
              <a:t>Moderate Size &amp; Height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977" y="4325440"/>
            <a:ext cx="8825658" cy="199916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Dr. E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. R.  </a:t>
            </a:r>
            <a:r>
              <a:rPr lang="en-US" sz="2800" b="1" dirty="0" err="1" smtClean="0">
                <a:solidFill>
                  <a:schemeClr val="tx1"/>
                </a:solidFill>
                <a:latin typeface="Century Gothic" pitchFamily="34" charset="0"/>
              </a:rPr>
              <a:t>Latifee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Md. Aminul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Islam</a:t>
            </a:r>
            <a:b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Century Gothic" pitchFamily="34" charset="0"/>
              </a:rPr>
              <a:t>DebasisH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 Sen</a:t>
            </a:r>
            <a:b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Century Gothic" pitchFamily="34" charset="0"/>
              </a:rPr>
              <a:t>Rashedul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entury Gothic" pitchFamily="34" charset="0"/>
              </a:rPr>
              <a:t>Kabir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7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11th Global Engineering, Science </a:t>
            </a:r>
            <a:endParaRPr lang="en-US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Technology Conference</a:t>
            </a:r>
          </a:p>
        </p:txBody>
      </p:sp>
    </p:spTree>
    <p:extLst>
      <p:ext uri="{BB962C8B-B14F-4D97-AF65-F5344CB8AC3E}">
        <p14:creationId xmlns:p14="http://schemas.microsoft.com/office/powerpoint/2010/main" val="4645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75" y="1110343"/>
            <a:ext cx="8419736" cy="4501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5049" y="5709646"/>
            <a:ext cx="568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Internet Live Stats, 14 </a:t>
            </a:r>
            <a:r>
              <a:rPr lang="en-US" dirty="0"/>
              <a:t>December 2015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7029" y="214256"/>
            <a:ext cx="10798628" cy="89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Internet users</a:t>
            </a:r>
            <a:endParaRPr lang="en-US" sz="48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7" b="805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0"/>
            <a:ext cx="10058400" cy="5841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865" y="1917290"/>
            <a:ext cx="2625212" cy="95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06779"/>
              </p:ext>
            </p:extLst>
          </p:nvPr>
        </p:nvGraphicFramePr>
        <p:xfrm>
          <a:off x="1103313" y="2536723"/>
          <a:ext cx="8947150" cy="1786282"/>
        </p:xfrm>
        <a:graphic>
          <a:graphicData uri="http://schemas.openxmlformats.org/drawingml/2006/table">
            <a:tbl>
              <a:tblPr/>
              <a:tblGrid>
                <a:gridCol w="8947150">
                  <a:extLst>
                    <a:ext uri="{9D8B030D-6E8A-4147-A177-3AD203B41FA5}">
                      <a16:colId xmlns:a16="http://schemas.microsoft.com/office/drawing/2014/main" val="770675633"/>
                    </a:ext>
                  </a:extLst>
                </a:gridCol>
              </a:tblGrid>
              <a:tr h="178628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696969"/>
                          </a:solidFill>
                          <a:effectLst/>
                        </a:rPr>
                        <a:t>3,266,661,000</a:t>
                      </a:r>
                      <a:endParaRPr lang="en-US" sz="1700" b="1" dirty="0">
                        <a:solidFill>
                          <a:srgbClr val="696969"/>
                        </a:solidFill>
                        <a:effectLst/>
                      </a:endParaRPr>
                    </a:p>
                  </a:txBody>
                  <a:tcPr marL="116313" marR="85893" marT="42946" marB="429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25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175" y="2875935"/>
            <a:ext cx="168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3.2 Billion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11" y="452718"/>
            <a:ext cx="9404723" cy="140053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Google Keyword Search Report</a:t>
            </a:r>
            <a: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dirty="0" smtClean="0"/>
              <a:t>            </a:t>
            </a:r>
            <a:r>
              <a:rPr lang="en-US" sz="2400" dirty="0" smtClean="0"/>
              <a:t>Source: Google Trends, 14 December 2015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1" y="1972946"/>
            <a:ext cx="9404723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1" y="897218"/>
            <a:ext cx="9404723" cy="140053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Scopes</a:t>
            </a:r>
            <a:endParaRPr lang="en-US" sz="44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012" y="1853249"/>
            <a:ext cx="8946541" cy="31378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offer simplified designs to the general people who have access to the internet</a:t>
            </a:r>
          </a:p>
          <a:p>
            <a:r>
              <a:rPr lang="en-US" sz="2800" dirty="0" smtClean="0"/>
              <a:t>To offer estimates of materials prior to the work</a:t>
            </a:r>
          </a:p>
          <a:p>
            <a:r>
              <a:rPr lang="en-US" sz="2800" dirty="0" smtClean="0"/>
              <a:t>To offer a preliminary idea of sections and check of designs to the engineers</a:t>
            </a:r>
          </a:p>
          <a:p>
            <a:r>
              <a:rPr lang="en-US" sz="2800" dirty="0" smtClean="0"/>
              <a:t>To offer inspiration to the engineering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77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1" y="1555853"/>
            <a:ext cx="10301289" cy="140053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Codes Used for programming the design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11" y="2951901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ACI 318-11 (American Concrete Institute)</a:t>
            </a:r>
          </a:p>
          <a:p>
            <a:r>
              <a:rPr lang="en-US" sz="2800" dirty="0" smtClean="0"/>
              <a:t>BNBC (Bangladesh National Building Code)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19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2" y="1202018"/>
            <a:ext cx="10310814" cy="140053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Programming Language Used for Coding the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11" y="2188211"/>
            <a:ext cx="1031081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Javascript</a:t>
            </a:r>
            <a:r>
              <a:rPr lang="en-US" sz="2800" dirty="0" smtClean="0"/>
              <a:t> (A web based scripting language)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623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12" y="1557618"/>
            <a:ext cx="9404723" cy="140053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Where the design can be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2" y="3132418"/>
            <a:ext cx="9666288" cy="41954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http://drlatifee.weebly.com</a:t>
            </a:r>
          </a:p>
          <a:p>
            <a:r>
              <a:rPr lang="en-US" sz="2600" dirty="0"/>
              <a:t>http://simplifieddesignofconcretestructures.weebly.com/</a:t>
            </a:r>
          </a:p>
        </p:txBody>
      </p:sp>
    </p:spTree>
    <p:extLst>
      <p:ext uri="{BB962C8B-B14F-4D97-AF65-F5344CB8AC3E}">
        <p14:creationId xmlns:p14="http://schemas.microsoft.com/office/powerpoint/2010/main" val="2485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984247"/>
            <a:ext cx="3881909" cy="144475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Basic </a:t>
            </a:r>
            <a:r>
              <a:rPr lang="en-US" sz="3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Informations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81" y="1143000"/>
            <a:ext cx="7630183" cy="39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264889"/>
            <a:ext cx="3881909" cy="144475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 and Support Condition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81" y="25400"/>
            <a:ext cx="8140014" cy="393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81" y="4457699"/>
            <a:ext cx="3242119" cy="10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605118"/>
            <a:ext cx="10364788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Extra load coming form slab </a:t>
            </a:r>
            <a:b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excess of Live load and self weights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98" y="2188689"/>
            <a:ext cx="9133216" cy="40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2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7582" y="2378471"/>
            <a:ext cx="8966478" cy="2101056"/>
          </a:xfrm>
        </p:spPr>
      </p:pic>
      <p:sp>
        <p:nvSpPr>
          <p:cNvPr id="6" name="TextBox 5"/>
          <p:cNvSpPr txBox="1"/>
          <p:nvPr/>
        </p:nvSpPr>
        <p:spPr>
          <a:xfrm>
            <a:off x="306309" y="2378471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Intended Use of Building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428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74" y="1847242"/>
            <a:ext cx="11297265" cy="1857200"/>
          </a:xfrm>
        </p:spPr>
        <p:txBody>
          <a:bodyPr/>
          <a:lstStyle/>
          <a:p>
            <a:pPr algn="ctr"/>
            <a:r>
              <a:rPr lang="en-US" sz="3600" dirty="0"/>
              <a:t>Simplified Web based Design and Estimation for </a:t>
            </a:r>
            <a:br>
              <a:rPr lang="en-US" sz="3600" dirty="0"/>
            </a:br>
            <a:r>
              <a:rPr lang="en-US" sz="3600" dirty="0"/>
              <a:t>Reinforced Concrete Buildings of </a:t>
            </a:r>
            <a:br>
              <a:rPr lang="en-US" sz="3600" dirty="0"/>
            </a:br>
            <a:r>
              <a:rPr lang="en-US" sz="3600" dirty="0"/>
              <a:t>Moderate Size &amp; Height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977" y="4008448"/>
            <a:ext cx="8825658" cy="2316159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  <a:latin typeface="Century Gothic" pitchFamily="34" charset="0"/>
              </a:rPr>
              <a:t>Presented By</a:t>
            </a: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Md. Aminul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Islam</a:t>
            </a:r>
            <a:b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Lecturer,</a:t>
            </a:r>
            <a:b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Dhaka International University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Department of Civil Engineering</a:t>
            </a:r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7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11th Global Engineering, Science </a:t>
            </a:r>
            <a:endParaRPr lang="en-US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Technology Conference</a:t>
            </a:r>
          </a:p>
        </p:txBody>
      </p:sp>
    </p:spTree>
    <p:extLst>
      <p:ext uri="{BB962C8B-B14F-4D97-AF65-F5344CB8AC3E}">
        <p14:creationId xmlns:p14="http://schemas.microsoft.com/office/powerpoint/2010/main" val="413653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11" y="2264889"/>
            <a:ext cx="3108626" cy="144475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Compressive Strength of Concrete</a:t>
            </a:r>
            <a:endParaRPr lang="en-US" sz="3200" dirty="0"/>
          </a:p>
        </p:txBody>
      </p:sp>
      <p:pic>
        <p:nvPicPr>
          <p:cNvPr id="16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6" y="1432780"/>
            <a:ext cx="7803231" cy="41552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21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36" y="2438909"/>
            <a:ext cx="4363946" cy="1444752"/>
          </a:xfrm>
        </p:spPr>
        <p:txBody>
          <a:bodyPr anchor="b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Tensile Strength of steel</a:t>
            </a:r>
            <a:endParaRPr lang="en-US" sz="4000" dirty="0"/>
          </a:p>
        </p:txBody>
      </p:sp>
      <p:pic>
        <p:nvPicPr>
          <p:cNvPr id="16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51" y="1522038"/>
            <a:ext cx="8796295" cy="31006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259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54" y="2350009"/>
            <a:ext cx="3868646" cy="1444752"/>
          </a:xfrm>
        </p:spPr>
        <p:txBody>
          <a:bodyPr anchor="b">
            <a:noAutofit/>
          </a:bodyPr>
          <a:lstStyle/>
          <a:p>
            <a:r>
              <a:rPr lang="en-US" sz="4400" b="1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Concrete estimation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81" y="2350009"/>
            <a:ext cx="9315300" cy="16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5" y="2328898"/>
            <a:ext cx="4284127" cy="1444752"/>
          </a:xfrm>
        </p:spPr>
        <p:txBody>
          <a:bodyPr anchor="b"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output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52" y="1181099"/>
            <a:ext cx="67567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1" y="2343150"/>
            <a:ext cx="9404723" cy="2191666"/>
          </a:xfrm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the other hand</a:t>
            </a:r>
            <a:br>
              <a:rPr lang="en-US" sz="48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 we wanted to do the same thing in ETABS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115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695" y="452718"/>
            <a:ext cx="9404723" cy="140053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Defining Grids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199" y="1459569"/>
            <a:ext cx="9261714" cy="5398431"/>
          </a:xfrm>
        </p:spPr>
      </p:pic>
    </p:spTree>
    <p:extLst>
      <p:ext uri="{BB962C8B-B14F-4D97-AF65-F5344CB8AC3E}">
        <p14:creationId xmlns:p14="http://schemas.microsoft.com/office/powerpoint/2010/main" val="3469526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394" y="414618"/>
            <a:ext cx="8459789" cy="140053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Defining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980" y="2052638"/>
            <a:ext cx="5360619" cy="4833000"/>
          </a:xfrm>
        </p:spPr>
      </p:pic>
    </p:spTree>
    <p:extLst>
      <p:ext uri="{BB962C8B-B14F-4D97-AF65-F5344CB8AC3E}">
        <p14:creationId xmlns:p14="http://schemas.microsoft.com/office/powerpoint/2010/main" val="97400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383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Defining Sections Beam/Slab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240" y="1509682"/>
            <a:ext cx="6653010" cy="5348318"/>
          </a:xfrm>
        </p:spPr>
      </p:pic>
    </p:spTree>
    <p:extLst>
      <p:ext uri="{BB962C8B-B14F-4D97-AF65-F5344CB8AC3E}">
        <p14:creationId xmlns:p14="http://schemas.microsoft.com/office/powerpoint/2010/main" val="215589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1" y="2992718"/>
            <a:ext cx="9404723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 output of Two Way Slab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4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pic>
        <p:nvPicPr>
          <p:cNvPr id="16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15900"/>
            <a:ext cx="10376108" cy="63294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06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0615" y="1344089"/>
            <a:ext cx="2669786" cy="914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Sim</a:t>
            </a:r>
            <a:r>
              <a:rPr lang="en-US" sz="3600" dirty="0"/>
              <a:t>plifi</a:t>
            </a:r>
            <a:r>
              <a:rPr lang="en-US" sz="3600" dirty="0" smtClean="0"/>
              <a:t>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00700" y="3018972"/>
            <a:ext cx="26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5829" y="3048000"/>
            <a:ext cx="107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4207" y="-2304019"/>
            <a:ext cx="5649522" cy="29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7097 0.20394 " pathEditMode="relative" rAng="0" ptsTypes="AA">
                                      <p:cBhvr>
                                        <p:cTn id="6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76276 0.56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3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59" y="-58222"/>
            <a:ext cx="9541119" cy="69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67" y="1152451"/>
            <a:ext cx="9049831" cy="49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82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80443" y="5201401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5442" y="1644595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y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282" y="4079503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Q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958" y="2036208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u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094" y="868252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e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1190" y="3359127"/>
            <a:ext cx="85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8476" y="4526134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3264" y="5356884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i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0032" y="712769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o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7767" y="4727676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6346" y="3359126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4006" y="4728607"/>
            <a:ext cx="49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9534087" y="5303520"/>
            <a:ext cx="813873" cy="1005840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78403" y="3656233"/>
            <a:ext cx="1554480" cy="1531620"/>
          </a:xfrm>
          <a:custGeom>
            <a:avLst/>
            <a:gdLst>
              <a:gd name="connsiteX0" fmla="*/ 0 w 1554480"/>
              <a:gd name="connsiteY0" fmla="*/ 1531620 h 1531620"/>
              <a:gd name="connsiteX1" fmla="*/ 7620 w 1554480"/>
              <a:gd name="connsiteY1" fmla="*/ 1394460 h 1531620"/>
              <a:gd name="connsiteX2" fmla="*/ 15240 w 1554480"/>
              <a:gd name="connsiteY2" fmla="*/ 1371600 h 1531620"/>
              <a:gd name="connsiteX3" fmla="*/ 38100 w 1554480"/>
              <a:gd name="connsiteY3" fmla="*/ 1287780 h 1531620"/>
              <a:gd name="connsiteX4" fmla="*/ 53340 w 1554480"/>
              <a:gd name="connsiteY4" fmla="*/ 1257300 h 1531620"/>
              <a:gd name="connsiteX5" fmla="*/ 60960 w 1554480"/>
              <a:gd name="connsiteY5" fmla="*/ 1226820 h 1531620"/>
              <a:gd name="connsiteX6" fmla="*/ 68580 w 1554480"/>
              <a:gd name="connsiteY6" fmla="*/ 1203960 h 1531620"/>
              <a:gd name="connsiteX7" fmla="*/ 76200 w 1554480"/>
              <a:gd name="connsiteY7" fmla="*/ 1173480 h 1531620"/>
              <a:gd name="connsiteX8" fmla="*/ 91440 w 1554480"/>
              <a:gd name="connsiteY8" fmla="*/ 1150620 h 1531620"/>
              <a:gd name="connsiteX9" fmla="*/ 106680 w 1554480"/>
              <a:gd name="connsiteY9" fmla="*/ 1097280 h 1531620"/>
              <a:gd name="connsiteX10" fmla="*/ 121920 w 1554480"/>
              <a:gd name="connsiteY10" fmla="*/ 1074420 h 1531620"/>
              <a:gd name="connsiteX11" fmla="*/ 160020 w 1554480"/>
              <a:gd name="connsiteY11" fmla="*/ 990600 h 1531620"/>
              <a:gd name="connsiteX12" fmla="*/ 160020 w 1554480"/>
              <a:gd name="connsiteY12" fmla="*/ 990600 h 1531620"/>
              <a:gd name="connsiteX13" fmla="*/ 167640 w 1554480"/>
              <a:gd name="connsiteY13" fmla="*/ 967740 h 1531620"/>
              <a:gd name="connsiteX14" fmla="*/ 190500 w 1554480"/>
              <a:gd name="connsiteY14" fmla="*/ 952500 h 1531620"/>
              <a:gd name="connsiteX15" fmla="*/ 198120 w 1554480"/>
              <a:gd name="connsiteY15" fmla="*/ 922020 h 1531620"/>
              <a:gd name="connsiteX16" fmla="*/ 228600 w 1554480"/>
              <a:gd name="connsiteY16" fmla="*/ 876300 h 1531620"/>
              <a:gd name="connsiteX17" fmla="*/ 259080 w 1554480"/>
              <a:gd name="connsiteY17" fmla="*/ 830580 h 1531620"/>
              <a:gd name="connsiteX18" fmla="*/ 274320 w 1554480"/>
              <a:gd name="connsiteY18" fmla="*/ 807720 h 1531620"/>
              <a:gd name="connsiteX19" fmla="*/ 281940 w 1554480"/>
              <a:gd name="connsiteY19" fmla="*/ 784860 h 1531620"/>
              <a:gd name="connsiteX20" fmla="*/ 312420 w 1554480"/>
              <a:gd name="connsiteY20" fmla="*/ 762000 h 1531620"/>
              <a:gd name="connsiteX21" fmla="*/ 335280 w 1554480"/>
              <a:gd name="connsiteY21" fmla="*/ 716280 h 1531620"/>
              <a:gd name="connsiteX22" fmla="*/ 358140 w 1554480"/>
              <a:gd name="connsiteY22" fmla="*/ 701040 h 1531620"/>
              <a:gd name="connsiteX23" fmla="*/ 365760 w 1554480"/>
              <a:gd name="connsiteY23" fmla="*/ 678180 h 1531620"/>
              <a:gd name="connsiteX24" fmla="*/ 381000 w 1554480"/>
              <a:gd name="connsiteY24" fmla="*/ 647700 h 1531620"/>
              <a:gd name="connsiteX25" fmla="*/ 388620 w 1554480"/>
              <a:gd name="connsiteY25" fmla="*/ 617220 h 1531620"/>
              <a:gd name="connsiteX26" fmla="*/ 441960 w 1554480"/>
              <a:gd name="connsiteY26" fmla="*/ 556260 h 1531620"/>
              <a:gd name="connsiteX27" fmla="*/ 480060 w 1554480"/>
              <a:gd name="connsiteY27" fmla="*/ 487680 h 1531620"/>
              <a:gd name="connsiteX28" fmla="*/ 502920 w 1554480"/>
              <a:gd name="connsiteY28" fmla="*/ 472440 h 1531620"/>
              <a:gd name="connsiteX29" fmla="*/ 548640 w 1554480"/>
              <a:gd name="connsiteY29" fmla="*/ 426720 h 1531620"/>
              <a:gd name="connsiteX30" fmla="*/ 571500 w 1554480"/>
              <a:gd name="connsiteY30" fmla="*/ 403860 h 1531620"/>
              <a:gd name="connsiteX31" fmla="*/ 594360 w 1554480"/>
              <a:gd name="connsiteY31" fmla="*/ 388620 h 1531620"/>
              <a:gd name="connsiteX32" fmla="*/ 640080 w 1554480"/>
              <a:gd name="connsiteY32" fmla="*/ 342900 h 1531620"/>
              <a:gd name="connsiteX33" fmla="*/ 662940 w 1554480"/>
              <a:gd name="connsiteY33" fmla="*/ 327660 h 1531620"/>
              <a:gd name="connsiteX34" fmla="*/ 708660 w 1554480"/>
              <a:gd name="connsiteY34" fmla="*/ 274320 h 1531620"/>
              <a:gd name="connsiteX35" fmla="*/ 731520 w 1554480"/>
              <a:gd name="connsiteY35" fmla="*/ 259080 h 1531620"/>
              <a:gd name="connsiteX36" fmla="*/ 746760 w 1554480"/>
              <a:gd name="connsiteY36" fmla="*/ 236220 h 1531620"/>
              <a:gd name="connsiteX37" fmla="*/ 769620 w 1554480"/>
              <a:gd name="connsiteY37" fmla="*/ 228600 h 1531620"/>
              <a:gd name="connsiteX38" fmla="*/ 792480 w 1554480"/>
              <a:gd name="connsiteY38" fmla="*/ 213360 h 1531620"/>
              <a:gd name="connsiteX39" fmla="*/ 815340 w 1554480"/>
              <a:gd name="connsiteY39" fmla="*/ 205740 h 1531620"/>
              <a:gd name="connsiteX40" fmla="*/ 861060 w 1554480"/>
              <a:gd name="connsiteY40" fmla="*/ 182880 h 1531620"/>
              <a:gd name="connsiteX41" fmla="*/ 906780 w 1554480"/>
              <a:gd name="connsiteY41" fmla="*/ 137160 h 1531620"/>
              <a:gd name="connsiteX42" fmla="*/ 960120 w 1554480"/>
              <a:gd name="connsiteY42" fmla="*/ 121920 h 1531620"/>
              <a:gd name="connsiteX43" fmla="*/ 982980 w 1554480"/>
              <a:gd name="connsiteY43" fmla="*/ 106680 h 1531620"/>
              <a:gd name="connsiteX44" fmla="*/ 1005840 w 1554480"/>
              <a:gd name="connsiteY44" fmla="*/ 99060 h 1531620"/>
              <a:gd name="connsiteX45" fmla="*/ 1028700 w 1554480"/>
              <a:gd name="connsiteY45" fmla="*/ 83820 h 1531620"/>
              <a:gd name="connsiteX46" fmla="*/ 1051560 w 1554480"/>
              <a:gd name="connsiteY46" fmla="*/ 76200 h 1531620"/>
              <a:gd name="connsiteX47" fmla="*/ 1104900 w 1554480"/>
              <a:gd name="connsiteY47" fmla="*/ 53340 h 1531620"/>
              <a:gd name="connsiteX48" fmla="*/ 1150620 w 1554480"/>
              <a:gd name="connsiteY48" fmla="*/ 38100 h 1531620"/>
              <a:gd name="connsiteX49" fmla="*/ 1173480 w 1554480"/>
              <a:gd name="connsiteY49" fmla="*/ 15240 h 1531620"/>
              <a:gd name="connsiteX50" fmla="*/ 1234440 w 1554480"/>
              <a:gd name="connsiteY50" fmla="*/ 7620 h 1531620"/>
              <a:gd name="connsiteX51" fmla="*/ 1280160 w 1554480"/>
              <a:gd name="connsiteY51" fmla="*/ 0 h 1531620"/>
              <a:gd name="connsiteX52" fmla="*/ 1409700 w 1554480"/>
              <a:gd name="connsiteY52" fmla="*/ 15240 h 1531620"/>
              <a:gd name="connsiteX53" fmla="*/ 1432560 w 1554480"/>
              <a:gd name="connsiteY53" fmla="*/ 30480 h 1531620"/>
              <a:gd name="connsiteX54" fmla="*/ 1478280 w 1554480"/>
              <a:gd name="connsiteY54" fmla="*/ 53340 h 1531620"/>
              <a:gd name="connsiteX55" fmla="*/ 1501140 w 1554480"/>
              <a:gd name="connsiteY55" fmla="*/ 99060 h 1531620"/>
              <a:gd name="connsiteX56" fmla="*/ 1524000 w 1554480"/>
              <a:gd name="connsiteY56" fmla="*/ 114300 h 1531620"/>
              <a:gd name="connsiteX57" fmla="*/ 1539240 w 1554480"/>
              <a:gd name="connsiteY57" fmla="*/ 175260 h 1531620"/>
              <a:gd name="connsiteX58" fmla="*/ 1554480 w 1554480"/>
              <a:gd name="connsiteY58" fmla="*/ 198120 h 1531620"/>
              <a:gd name="connsiteX59" fmla="*/ 1546860 w 1554480"/>
              <a:gd name="connsiteY59" fmla="*/ 365760 h 1531620"/>
              <a:gd name="connsiteX60" fmla="*/ 1531620 w 1554480"/>
              <a:gd name="connsiteY60" fmla="*/ 411480 h 1531620"/>
              <a:gd name="connsiteX61" fmla="*/ 1516380 w 1554480"/>
              <a:gd name="connsiteY61" fmla="*/ 434340 h 1531620"/>
              <a:gd name="connsiteX62" fmla="*/ 1508760 w 1554480"/>
              <a:gd name="connsiteY62" fmla="*/ 457200 h 1531620"/>
              <a:gd name="connsiteX63" fmla="*/ 1478280 w 1554480"/>
              <a:gd name="connsiteY63" fmla="*/ 480060 h 1531620"/>
              <a:gd name="connsiteX64" fmla="*/ 1455420 w 1554480"/>
              <a:gd name="connsiteY64" fmla="*/ 502920 h 1531620"/>
              <a:gd name="connsiteX65" fmla="*/ 1424940 w 1554480"/>
              <a:gd name="connsiteY65" fmla="*/ 563880 h 1531620"/>
              <a:gd name="connsiteX66" fmla="*/ 1417320 w 1554480"/>
              <a:gd name="connsiteY66" fmla="*/ 586740 h 1531620"/>
              <a:gd name="connsiteX67" fmla="*/ 1386840 w 1554480"/>
              <a:gd name="connsiteY67" fmla="*/ 632460 h 1531620"/>
              <a:gd name="connsiteX68" fmla="*/ 1371600 w 1554480"/>
              <a:gd name="connsiteY68" fmla="*/ 662940 h 1531620"/>
              <a:gd name="connsiteX69" fmla="*/ 1348740 w 1554480"/>
              <a:gd name="connsiteY69" fmla="*/ 678180 h 1531620"/>
              <a:gd name="connsiteX70" fmla="*/ 1333500 w 1554480"/>
              <a:gd name="connsiteY70" fmla="*/ 701040 h 1531620"/>
              <a:gd name="connsiteX71" fmla="*/ 1310640 w 1554480"/>
              <a:gd name="connsiteY71" fmla="*/ 746760 h 1531620"/>
              <a:gd name="connsiteX72" fmla="*/ 1264920 w 1554480"/>
              <a:gd name="connsiteY72" fmla="*/ 792480 h 1531620"/>
              <a:gd name="connsiteX73" fmla="*/ 1211580 w 1554480"/>
              <a:gd name="connsiteY73" fmla="*/ 853440 h 1531620"/>
              <a:gd name="connsiteX74" fmla="*/ 1165860 w 1554480"/>
              <a:gd name="connsiteY74" fmla="*/ 883920 h 1531620"/>
              <a:gd name="connsiteX75" fmla="*/ 1143000 w 1554480"/>
              <a:gd name="connsiteY75" fmla="*/ 906780 h 1531620"/>
              <a:gd name="connsiteX76" fmla="*/ 1112520 w 1554480"/>
              <a:gd name="connsiteY76" fmla="*/ 952500 h 1531620"/>
              <a:gd name="connsiteX77" fmla="*/ 1089660 w 1554480"/>
              <a:gd name="connsiteY77" fmla="*/ 960120 h 1531620"/>
              <a:gd name="connsiteX78" fmla="*/ 1066800 w 1554480"/>
              <a:gd name="connsiteY78" fmla="*/ 975360 h 1531620"/>
              <a:gd name="connsiteX79" fmla="*/ 1028700 w 1554480"/>
              <a:gd name="connsiteY79" fmla="*/ 1021080 h 1531620"/>
              <a:gd name="connsiteX80" fmla="*/ 1005840 w 1554480"/>
              <a:gd name="connsiteY80" fmla="*/ 1051560 h 1531620"/>
              <a:gd name="connsiteX81" fmla="*/ 998220 w 1554480"/>
              <a:gd name="connsiteY81" fmla="*/ 1074420 h 1531620"/>
              <a:gd name="connsiteX82" fmla="*/ 975360 w 1554480"/>
              <a:gd name="connsiteY82" fmla="*/ 1082040 h 1531620"/>
              <a:gd name="connsiteX83" fmla="*/ 952500 w 1554480"/>
              <a:gd name="connsiteY83" fmla="*/ 1097280 h 1531620"/>
              <a:gd name="connsiteX84" fmla="*/ 922020 w 1554480"/>
              <a:gd name="connsiteY84" fmla="*/ 1127760 h 1531620"/>
              <a:gd name="connsiteX85" fmla="*/ 876300 w 1554480"/>
              <a:gd name="connsiteY85" fmla="*/ 1181100 h 1531620"/>
              <a:gd name="connsiteX86" fmla="*/ 853440 w 1554480"/>
              <a:gd name="connsiteY86" fmla="*/ 1196340 h 1531620"/>
              <a:gd name="connsiteX87" fmla="*/ 845820 w 1554480"/>
              <a:gd name="connsiteY87" fmla="*/ 1219200 h 1531620"/>
              <a:gd name="connsiteX88" fmla="*/ 822960 w 1554480"/>
              <a:gd name="connsiteY88" fmla="*/ 1226820 h 1531620"/>
              <a:gd name="connsiteX89" fmla="*/ 800100 w 1554480"/>
              <a:gd name="connsiteY89" fmla="*/ 1242060 h 1531620"/>
              <a:gd name="connsiteX90" fmla="*/ 746760 w 1554480"/>
              <a:gd name="connsiteY90" fmla="*/ 1310640 h 1531620"/>
              <a:gd name="connsiteX91" fmla="*/ 731520 w 1554480"/>
              <a:gd name="connsiteY91" fmla="*/ 1333500 h 1531620"/>
              <a:gd name="connsiteX92" fmla="*/ 701040 w 1554480"/>
              <a:gd name="connsiteY92" fmla="*/ 1348740 h 1531620"/>
              <a:gd name="connsiteX93" fmla="*/ 685800 w 1554480"/>
              <a:gd name="connsiteY93" fmla="*/ 136398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554480" h="1531620">
                <a:moveTo>
                  <a:pt x="0" y="1531620"/>
                </a:moveTo>
                <a:cubicBezTo>
                  <a:pt x="2540" y="1485900"/>
                  <a:pt x="3279" y="1440044"/>
                  <a:pt x="7620" y="1394460"/>
                </a:cubicBezTo>
                <a:cubicBezTo>
                  <a:pt x="8382" y="1386464"/>
                  <a:pt x="13127" y="1379349"/>
                  <a:pt x="15240" y="1371600"/>
                </a:cubicBezTo>
                <a:cubicBezTo>
                  <a:pt x="18154" y="1360916"/>
                  <a:pt x="29330" y="1308242"/>
                  <a:pt x="38100" y="1287780"/>
                </a:cubicBezTo>
                <a:cubicBezTo>
                  <a:pt x="42575" y="1277339"/>
                  <a:pt x="49352" y="1267936"/>
                  <a:pt x="53340" y="1257300"/>
                </a:cubicBezTo>
                <a:cubicBezTo>
                  <a:pt x="57017" y="1247494"/>
                  <a:pt x="58083" y="1236890"/>
                  <a:pt x="60960" y="1226820"/>
                </a:cubicBezTo>
                <a:cubicBezTo>
                  <a:pt x="63167" y="1219097"/>
                  <a:pt x="66373" y="1211683"/>
                  <a:pt x="68580" y="1203960"/>
                </a:cubicBezTo>
                <a:cubicBezTo>
                  <a:pt x="71457" y="1193890"/>
                  <a:pt x="72075" y="1183106"/>
                  <a:pt x="76200" y="1173480"/>
                </a:cubicBezTo>
                <a:cubicBezTo>
                  <a:pt x="79808" y="1165062"/>
                  <a:pt x="86360" y="1158240"/>
                  <a:pt x="91440" y="1150620"/>
                </a:cubicBezTo>
                <a:cubicBezTo>
                  <a:pt x="93881" y="1140854"/>
                  <a:pt x="101214" y="1108212"/>
                  <a:pt x="106680" y="1097280"/>
                </a:cubicBezTo>
                <a:cubicBezTo>
                  <a:pt x="110776" y="1089089"/>
                  <a:pt x="116840" y="1082040"/>
                  <a:pt x="121920" y="1074420"/>
                </a:cubicBezTo>
                <a:cubicBezTo>
                  <a:pt x="133132" y="1018359"/>
                  <a:pt x="122356" y="1047096"/>
                  <a:pt x="160020" y="990600"/>
                </a:cubicBezTo>
                <a:lnTo>
                  <a:pt x="160020" y="990600"/>
                </a:lnTo>
                <a:cubicBezTo>
                  <a:pt x="162560" y="982980"/>
                  <a:pt x="162622" y="974012"/>
                  <a:pt x="167640" y="967740"/>
                </a:cubicBezTo>
                <a:cubicBezTo>
                  <a:pt x="173361" y="960589"/>
                  <a:pt x="182880" y="957580"/>
                  <a:pt x="190500" y="952500"/>
                </a:cubicBezTo>
                <a:cubicBezTo>
                  <a:pt x="193040" y="942340"/>
                  <a:pt x="193436" y="931387"/>
                  <a:pt x="198120" y="922020"/>
                </a:cubicBezTo>
                <a:cubicBezTo>
                  <a:pt x="206311" y="905637"/>
                  <a:pt x="218440" y="891540"/>
                  <a:pt x="228600" y="876300"/>
                </a:cubicBezTo>
                <a:lnTo>
                  <a:pt x="259080" y="830580"/>
                </a:lnTo>
                <a:cubicBezTo>
                  <a:pt x="264160" y="822960"/>
                  <a:pt x="271424" y="816408"/>
                  <a:pt x="274320" y="807720"/>
                </a:cubicBezTo>
                <a:cubicBezTo>
                  <a:pt x="276860" y="800100"/>
                  <a:pt x="276798" y="791030"/>
                  <a:pt x="281940" y="784860"/>
                </a:cubicBezTo>
                <a:cubicBezTo>
                  <a:pt x="290070" y="775104"/>
                  <a:pt x="303440" y="770980"/>
                  <a:pt x="312420" y="762000"/>
                </a:cubicBezTo>
                <a:cubicBezTo>
                  <a:pt x="376656" y="697764"/>
                  <a:pt x="285700" y="778255"/>
                  <a:pt x="335280" y="716280"/>
                </a:cubicBezTo>
                <a:cubicBezTo>
                  <a:pt x="341001" y="709129"/>
                  <a:pt x="350520" y="706120"/>
                  <a:pt x="358140" y="701040"/>
                </a:cubicBezTo>
                <a:cubicBezTo>
                  <a:pt x="360680" y="693420"/>
                  <a:pt x="362596" y="685563"/>
                  <a:pt x="365760" y="678180"/>
                </a:cubicBezTo>
                <a:cubicBezTo>
                  <a:pt x="370235" y="667739"/>
                  <a:pt x="377012" y="658336"/>
                  <a:pt x="381000" y="647700"/>
                </a:cubicBezTo>
                <a:cubicBezTo>
                  <a:pt x="384677" y="637894"/>
                  <a:pt x="383936" y="626587"/>
                  <a:pt x="388620" y="617220"/>
                </a:cubicBezTo>
                <a:cubicBezTo>
                  <a:pt x="410845" y="572770"/>
                  <a:pt x="410528" y="577215"/>
                  <a:pt x="441960" y="556260"/>
                </a:cubicBezTo>
                <a:cubicBezTo>
                  <a:pt x="449901" y="532438"/>
                  <a:pt x="457601" y="502652"/>
                  <a:pt x="480060" y="487680"/>
                </a:cubicBezTo>
                <a:cubicBezTo>
                  <a:pt x="487680" y="482600"/>
                  <a:pt x="496075" y="478524"/>
                  <a:pt x="502920" y="472440"/>
                </a:cubicBezTo>
                <a:cubicBezTo>
                  <a:pt x="519029" y="458121"/>
                  <a:pt x="533400" y="441960"/>
                  <a:pt x="548640" y="426720"/>
                </a:cubicBezTo>
                <a:cubicBezTo>
                  <a:pt x="556260" y="419100"/>
                  <a:pt x="562534" y="409838"/>
                  <a:pt x="571500" y="403860"/>
                </a:cubicBezTo>
                <a:cubicBezTo>
                  <a:pt x="579120" y="398780"/>
                  <a:pt x="587515" y="394704"/>
                  <a:pt x="594360" y="388620"/>
                </a:cubicBezTo>
                <a:cubicBezTo>
                  <a:pt x="610469" y="374301"/>
                  <a:pt x="622147" y="354855"/>
                  <a:pt x="640080" y="342900"/>
                </a:cubicBezTo>
                <a:cubicBezTo>
                  <a:pt x="647700" y="337820"/>
                  <a:pt x="655905" y="333523"/>
                  <a:pt x="662940" y="327660"/>
                </a:cubicBezTo>
                <a:cubicBezTo>
                  <a:pt x="712708" y="286187"/>
                  <a:pt x="658207" y="324773"/>
                  <a:pt x="708660" y="274320"/>
                </a:cubicBezTo>
                <a:cubicBezTo>
                  <a:pt x="715136" y="267844"/>
                  <a:pt x="723900" y="264160"/>
                  <a:pt x="731520" y="259080"/>
                </a:cubicBezTo>
                <a:cubicBezTo>
                  <a:pt x="736600" y="251460"/>
                  <a:pt x="739609" y="241941"/>
                  <a:pt x="746760" y="236220"/>
                </a:cubicBezTo>
                <a:cubicBezTo>
                  <a:pt x="753032" y="231202"/>
                  <a:pt x="762436" y="232192"/>
                  <a:pt x="769620" y="228600"/>
                </a:cubicBezTo>
                <a:cubicBezTo>
                  <a:pt x="777811" y="224504"/>
                  <a:pt x="784289" y="217456"/>
                  <a:pt x="792480" y="213360"/>
                </a:cubicBezTo>
                <a:cubicBezTo>
                  <a:pt x="799664" y="209768"/>
                  <a:pt x="808156" y="209332"/>
                  <a:pt x="815340" y="205740"/>
                </a:cubicBezTo>
                <a:cubicBezTo>
                  <a:pt x="874426" y="176197"/>
                  <a:pt x="803601" y="202033"/>
                  <a:pt x="861060" y="182880"/>
                </a:cubicBezTo>
                <a:cubicBezTo>
                  <a:pt x="876300" y="167640"/>
                  <a:pt x="885871" y="142387"/>
                  <a:pt x="906780" y="137160"/>
                </a:cubicBezTo>
                <a:cubicBezTo>
                  <a:pt x="916546" y="134719"/>
                  <a:pt x="949188" y="127386"/>
                  <a:pt x="960120" y="121920"/>
                </a:cubicBezTo>
                <a:cubicBezTo>
                  <a:pt x="968311" y="117824"/>
                  <a:pt x="974789" y="110776"/>
                  <a:pt x="982980" y="106680"/>
                </a:cubicBezTo>
                <a:cubicBezTo>
                  <a:pt x="990164" y="103088"/>
                  <a:pt x="998656" y="102652"/>
                  <a:pt x="1005840" y="99060"/>
                </a:cubicBezTo>
                <a:cubicBezTo>
                  <a:pt x="1014031" y="94964"/>
                  <a:pt x="1020509" y="87916"/>
                  <a:pt x="1028700" y="83820"/>
                </a:cubicBezTo>
                <a:cubicBezTo>
                  <a:pt x="1035884" y="80228"/>
                  <a:pt x="1044376" y="79792"/>
                  <a:pt x="1051560" y="76200"/>
                </a:cubicBezTo>
                <a:cubicBezTo>
                  <a:pt x="1118051" y="42954"/>
                  <a:pt x="1025606" y="77128"/>
                  <a:pt x="1104900" y="53340"/>
                </a:cubicBezTo>
                <a:cubicBezTo>
                  <a:pt x="1120287" y="48724"/>
                  <a:pt x="1150620" y="38100"/>
                  <a:pt x="1150620" y="38100"/>
                </a:cubicBezTo>
                <a:cubicBezTo>
                  <a:pt x="1158240" y="30480"/>
                  <a:pt x="1163352" y="18923"/>
                  <a:pt x="1173480" y="15240"/>
                </a:cubicBezTo>
                <a:cubicBezTo>
                  <a:pt x="1192725" y="8242"/>
                  <a:pt x="1214168" y="10516"/>
                  <a:pt x="1234440" y="7620"/>
                </a:cubicBezTo>
                <a:cubicBezTo>
                  <a:pt x="1249735" y="5435"/>
                  <a:pt x="1264920" y="2540"/>
                  <a:pt x="1280160" y="0"/>
                </a:cubicBezTo>
                <a:cubicBezTo>
                  <a:pt x="1323340" y="5080"/>
                  <a:pt x="1367067" y="6713"/>
                  <a:pt x="1409700" y="15240"/>
                </a:cubicBezTo>
                <a:cubicBezTo>
                  <a:pt x="1418680" y="17036"/>
                  <a:pt x="1424369" y="26384"/>
                  <a:pt x="1432560" y="30480"/>
                </a:cubicBezTo>
                <a:cubicBezTo>
                  <a:pt x="1495656" y="62028"/>
                  <a:pt x="1412766" y="9664"/>
                  <a:pt x="1478280" y="53340"/>
                </a:cubicBezTo>
                <a:cubicBezTo>
                  <a:pt x="1484478" y="71933"/>
                  <a:pt x="1486368" y="84288"/>
                  <a:pt x="1501140" y="99060"/>
                </a:cubicBezTo>
                <a:cubicBezTo>
                  <a:pt x="1507616" y="105536"/>
                  <a:pt x="1516380" y="109220"/>
                  <a:pt x="1524000" y="114300"/>
                </a:cubicBezTo>
                <a:cubicBezTo>
                  <a:pt x="1526898" y="128791"/>
                  <a:pt x="1531430" y="159639"/>
                  <a:pt x="1539240" y="175260"/>
                </a:cubicBezTo>
                <a:cubicBezTo>
                  <a:pt x="1543336" y="183451"/>
                  <a:pt x="1549400" y="190500"/>
                  <a:pt x="1554480" y="198120"/>
                </a:cubicBezTo>
                <a:cubicBezTo>
                  <a:pt x="1551940" y="254000"/>
                  <a:pt x="1552819" y="310141"/>
                  <a:pt x="1546860" y="365760"/>
                </a:cubicBezTo>
                <a:cubicBezTo>
                  <a:pt x="1545149" y="381733"/>
                  <a:pt x="1540531" y="398114"/>
                  <a:pt x="1531620" y="411480"/>
                </a:cubicBezTo>
                <a:cubicBezTo>
                  <a:pt x="1526540" y="419100"/>
                  <a:pt x="1520476" y="426149"/>
                  <a:pt x="1516380" y="434340"/>
                </a:cubicBezTo>
                <a:cubicBezTo>
                  <a:pt x="1512788" y="441524"/>
                  <a:pt x="1513902" y="451030"/>
                  <a:pt x="1508760" y="457200"/>
                </a:cubicBezTo>
                <a:cubicBezTo>
                  <a:pt x="1500630" y="466956"/>
                  <a:pt x="1487923" y="471795"/>
                  <a:pt x="1478280" y="480060"/>
                </a:cubicBezTo>
                <a:cubicBezTo>
                  <a:pt x="1470098" y="487073"/>
                  <a:pt x="1463040" y="495300"/>
                  <a:pt x="1455420" y="502920"/>
                </a:cubicBezTo>
                <a:cubicBezTo>
                  <a:pt x="1440189" y="579073"/>
                  <a:pt x="1461532" y="508992"/>
                  <a:pt x="1424940" y="563880"/>
                </a:cubicBezTo>
                <a:cubicBezTo>
                  <a:pt x="1420485" y="570563"/>
                  <a:pt x="1421221" y="579719"/>
                  <a:pt x="1417320" y="586740"/>
                </a:cubicBezTo>
                <a:cubicBezTo>
                  <a:pt x="1408425" y="602751"/>
                  <a:pt x="1395031" y="616077"/>
                  <a:pt x="1386840" y="632460"/>
                </a:cubicBezTo>
                <a:cubicBezTo>
                  <a:pt x="1381760" y="642620"/>
                  <a:pt x="1378872" y="654214"/>
                  <a:pt x="1371600" y="662940"/>
                </a:cubicBezTo>
                <a:cubicBezTo>
                  <a:pt x="1365737" y="669975"/>
                  <a:pt x="1356360" y="673100"/>
                  <a:pt x="1348740" y="678180"/>
                </a:cubicBezTo>
                <a:cubicBezTo>
                  <a:pt x="1343660" y="685800"/>
                  <a:pt x="1337596" y="692849"/>
                  <a:pt x="1333500" y="701040"/>
                </a:cubicBezTo>
                <a:cubicBezTo>
                  <a:pt x="1318369" y="731302"/>
                  <a:pt x="1335598" y="718683"/>
                  <a:pt x="1310640" y="746760"/>
                </a:cubicBezTo>
                <a:cubicBezTo>
                  <a:pt x="1296321" y="762869"/>
                  <a:pt x="1276875" y="774547"/>
                  <a:pt x="1264920" y="792480"/>
                </a:cubicBezTo>
                <a:cubicBezTo>
                  <a:pt x="1210310" y="874395"/>
                  <a:pt x="1259205" y="813753"/>
                  <a:pt x="1211580" y="853440"/>
                </a:cubicBezTo>
                <a:cubicBezTo>
                  <a:pt x="1173527" y="885151"/>
                  <a:pt x="1206034" y="870529"/>
                  <a:pt x="1165860" y="883920"/>
                </a:cubicBezTo>
                <a:cubicBezTo>
                  <a:pt x="1158240" y="891540"/>
                  <a:pt x="1148978" y="897814"/>
                  <a:pt x="1143000" y="906780"/>
                </a:cubicBezTo>
                <a:cubicBezTo>
                  <a:pt x="1120631" y="940333"/>
                  <a:pt x="1156275" y="923330"/>
                  <a:pt x="1112520" y="952500"/>
                </a:cubicBezTo>
                <a:cubicBezTo>
                  <a:pt x="1105837" y="956955"/>
                  <a:pt x="1096844" y="956528"/>
                  <a:pt x="1089660" y="960120"/>
                </a:cubicBezTo>
                <a:cubicBezTo>
                  <a:pt x="1081469" y="964216"/>
                  <a:pt x="1074420" y="970280"/>
                  <a:pt x="1066800" y="975360"/>
                </a:cubicBezTo>
                <a:cubicBezTo>
                  <a:pt x="1033117" y="1025884"/>
                  <a:pt x="1072704" y="969742"/>
                  <a:pt x="1028700" y="1021080"/>
                </a:cubicBezTo>
                <a:cubicBezTo>
                  <a:pt x="1020435" y="1030723"/>
                  <a:pt x="1013460" y="1041400"/>
                  <a:pt x="1005840" y="1051560"/>
                </a:cubicBezTo>
                <a:cubicBezTo>
                  <a:pt x="1003300" y="1059180"/>
                  <a:pt x="1003900" y="1068740"/>
                  <a:pt x="998220" y="1074420"/>
                </a:cubicBezTo>
                <a:cubicBezTo>
                  <a:pt x="992540" y="1080100"/>
                  <a:pt x="982544" y="1078448"/>
                  <a:pt x="975360" y="1082040"/>
                </a:cubicBezTo>
                <a:cubicBezTo>
                  <a:pt x="967169" y="1086136"/>
                  <a:pt x="960120" y="1092200"/>
                  <a:pt x="952500" y="1097280"/>
                </a:cubicBezTo>
                <a:cubicBezTo>
                  <a:pt x="937986" y="1140823"/>
                  <a:pt x="956854" y="1104537"/>
                  <a:pt x="922020" y="1127760"/>
                </a:cubicBezTo>
                <a:cubicBezTo>
                  <a:pt x="897136" y="1144349"/>
                  <a:pt x="897427" y="1159973"/>
                  <a:pt x="876300" y="1181100"/>
                </a:cubicBezTo>
                <a:cubicBezTo>
                  <a:pt x="869824" y="1187576"/>
                  <a:pt x="861060" y="1191260"/>
                  <a:pt x="853440" y="1196340"/>
                </a:cubicBezTo>
                <a:cubicBezTo>
                  <a:pt x="850900" y="1203960"/>
                  <a:pt x="851500" y="1213520"/>
                  <a:pt x="845820" y="1219200"/>
                </a:cubicBezTo>
                <a:cubicBezTo>
                  <a:pt x="840140" y="1224880"/>
                  <a:pt x="830144" y="1223228"/>
                  <a:pt x="822960" y="1226820"/>
                </a:cubicBezTo>
                <a:cubicBezTo>
                  <a:pt x="814769" y="1230916"/>
                  <a:pt x="807720" y="1236980"/>
                  <a:pt x="800100" y="1242060"/>
                </a:cubicBezTo>
                <a:cubicBezTo>
                  <a:pt x="723064" y="1357614"/>
                  <a:pt x="806446" y="1239017"/>
                  <a:pt x="746760" y="1310640"/>
                </a:cubicBezTo>
                <a:cubicBezTo>
                  <a:pt x="740897" y="1317675"/>
                  <a:pt x="738555" y="1327637"/>
                  <a:pt x="731520" y="1333500"/>
                </a:cubicBezTo>
                <a:cubicBezTo>
                  <a:pt x="722794" y="1340772"/>
                  <a:pt x="710491" y="1342439"/>
                  <a:pt x="701040" y="1348740"/>
                </a:cubicBezTo>
                <a:cubicBezTo>
                  <a:pt x="695062" y="1352725"/>
                  <a:pt x="690880" y="1358900"/>
                  <a:pt x="685800" y="136398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99681" y="1041424"/>
            <a:ext cx="693420" cy="1149326"/>
          </a:xfrm>
          <a:custGeom>
            <a:avLst/>
            <a:gdLst>
              <a:gd name="connsiteX0" fmla="*/ 0 w 723900"/>
              <a:gd name="connsiteY0" fmla="*/ 0 h 1104900"/>
              <a:gd name="connsiteX1" fmla="*/ 38100 w 723900"/>
              <a:gd name="connsiteY1" fmla="*/ 30480 h 1104900"/>
              <a:gd name="connsiteX2" fmla="*/ 68580 w 723900"/>
              <a:gd name="connsiteY2" fmla="*/ 68580 h 1104900"/>
              <a:gd name="connsiteX3" fmla="*/ 76200 w 723900"/>
              <a:gd name="connsiteY3" fmla="*/ 91440 h 1104900"/>
              <a:gd name="connsiteX4" fmla="*/ 99060 w 723900"/>
              <a:gd name="connsiteY4" fmla="*/ 99060 h 1104900"/>
              <a:gd name="connsiteX5" fmla="*/ 121920 w 723900"/>
              <a:gd name="connsiteY5" fmla="*/ 114300 h 1104900"/>
              <a:gd name="connsiteX6" fmla="*/ 152400 w 723900"/>
              <a:gd name="connsiteY6" fmla="*/ 152400 h 1104900"/>
              <a:gd name="connsiteX7" fmla="*/ 167640 w 723900"/>
              <a:gd name="connsiteY7" fmla="*/ 175260 h 1104900"/>
              <a:gd name="connsiteX8" fmla="*/ 190500 w 723900"/>
              <a:gd name="connsiteY8" fmla="*/ 220980 h 1104900"/>
              <a:gd name="connsiteX9" fmla="*/ 213360 w 723900"/>
              <a:gd name="connsiteY9" fmla="*/ 228600 h 1104900"/>
              <a:gd name="connsiteX10" fmla="*/ 228600 w 723900"/>
              <a:gd name="connsiteY10" fmla="*/ 251460 h 1104900"/>
              <a:gd name="connsiteX11" fmla="*/ 251460 w 723900"/>
              <a:gd name="connsiteY11" fmla="*/ 274320 h 1104900"/>
              <a:gd name="connsiteX12" fmla="*/ 259080 w 723900"/>
              <a:gd name="connsiteY12" fmla="*/ 297180 h 1104900"/>
              <a:gd name="connsiteX13" fmla="*/ 274320 w 723900"/>
              <a:gd name="connsiteY13" fmla="*/ 320040 h 1104900"/>
              <a:gd name="connsiteX14" fmla="*/ 281940 w 723900"/>
              <a:gd name="connsiteY14" fmla="*/ 342900 h 1104900"/>
              <a:gd name="connsiteX15" fmla="*/ 312420 w 723900"/>
              <a:gd name="connsiteY15" fmla="*/ 388620 h 1104900"/>
              <a:gd name="connsiteX16" fmla="*/ 335280 w 723900"/>
              <a:gd name="connsiteY16" fmla="*/ 434340 h 1104900"/>
              <a:gd name="connsiteX17" fmla="*/ 358140 w 723900"/>
              <a:gd name="connsiteY17" fmla="*/ 449580 h 1104900"/>
              <a:gd name="connsiteX18" fmla="*/ 365760 w 723900"/>
              <a:gd name="connsiteY18" fmla="*/ 472440 h 1104900"/>
              <a:gd name="connsiteX19" fmla="*/ 396240 w 723900"/>
              <a:gd name="connsiteY19" fmla="*/ 518160 h 1104900"/>
              <a:gd name="connsiteX20" fmla="*/ 403860 w 723900"/>
              <a:gd name="connsiteY20" fmla="*/ 541020 h 1104900"/>
              <a:gd name="connsiteX21" fmla="*/ 441960 w 723900"/>
              <a:gd name="connsiteY21" fmla="*/ 586740 h 1104900"/>
              <a:gd name="connsiteX22" fmla="*/ 449580 w 723900"/>
              <a:gd name="connsiteY22" fmla="*/ 609600 h 1104900"/>
              <a:gd name="connsiteX23" fmla="*/ 464820 w 723900"/>
              <a:gd name="connsiteY23" fmla="*/ 632460 h 1104900"/>
              <a:gd name="connsiteX24" fmla="*/ 472440 w 723900"/>
              <a:gd name="connsiteY24" fmla="*/ 655320 h 1104900"/>
              <a:gd name="connsiteX25" fmla="*/ 495300 w 723900"/>
              <a:gd name="connsiteY25" fmla="*/ 662940 h 1104900"/>
              <a:gd name="connsiteX26" fmla="*/ 502920 w 723900"/>
              <a:gd name="connsiteY26" fmla="*/ 685800 h 1104900"/>
              <a:gd name="connsiteX27" fmla="*/ 518160 w 723900"/>
              <a:gd name="connsiteY27" fmla="*/ 708660 h 1104900"/>
              <a:gd name="connsiteX28" fmla="*/ 525780 w 723900"/>
              <a:gd name="connsiteY28" fmla="*/ 746760 h 1104900"/>
              <a:gd name="connsiteX29" fmla="*/ 563880 w 723900"/>
              <a:gd name="connsiteY29" fmla="*/ 807720 h 1104900"/>
              <a:gd name="connsiteX30" fmla="*/ 586740 w 723900"/>
              <a:gd name="connsiteY30" fmla="*/ 861060 h 1104900"/>
              <a:gd name="connsiteX31" fmla="*/ 617220 w 723900"/>
              <a:gd name="connsiteY31" fmla="*/ 876300 h 1104900"/>
              <a:gd name="connsiteX32" fmla="*/ 640080 w 723900"/>
              <a:gd name="connsiteY32" fmla="*/ 929640 h 1104900"/>
              <a:gd name="connsiteX33" fmla="*/ 647700 w 723900"/>
              <a:gd name="connsiteY33" fmla="*/ 952500 h 1104900"/>
              <a:gd name="connsiteX34" fmla="*/ 662940 w 723900"/>
              <a:gd name="connsiteY34" fmla="*/ 975360 h 1104900"/>
              <a:gd name="connsiteX35" fmla="*/ 670560 w 723900"/>
              <a:gd name="connsiteY35" fmla="*/ 998220 h 1104900"/>
              <a:gd name="connsiteX36" fmla="*/ 685800 w 723900"/>
              <a:gd name="connsiteY36" fmla="*/ 1021080 h 1104900"/>
              <a:gd name="connsiteX37" fmla="*/ 693420 w 723900"/>
              <a:gd name="connsiteY37" fmla="*/ 1043940 h 1104900"/>
              <a:gd name="connsiteX38" fmla="*/ 708660 w 723900"/>
              <a:gd name="connsiteY38" fmla="*/ 1066800 h 1104900"/>
              <a:gd name="connsiteX39" fmla="*/ 716280 w 723900"/>
              <a:gd name="connsiteY39" fmla="*/ 1089660 h 1104900"/>
              <a:gd name="connsiteX40" fmla="*/ 723900 w 723900"/>
              <a:gd name="connsiteY40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23900" h="1104900">
                <a:moveTo>
                  <a:pt x="0" y="0"/>
                </a:moveTo>
                <a:cubicBezTo>
                  <a:pt x="12700" y="10160"/>
                  <a:pt x="27516" y="18131"/>
                  <a:pt x="38100" y="30480"/>
                </a:cubicBezTo>
                <a:cubicBezTo>
                  <a:pt x="87175" y="87734"/>
                  <a:pt x="-4927" y="19575"/>
                  <a:pt x="68580" y="68580"/>
                </a:cubicBezTo>
                <a:cubicBezTo>
                  <a:pt x="71120" y="76200"/>
                  <a:pt x="70520" y="85760"/>
                  <a:pt x="76200" y="91440"/>
                </a:cubicBezTo>
                <a:cubicBezTo>
                  <a:pt x="81880" y="97120"/>
                  <a:pt x="91876" y="95468"/>
                  <a:pt x="99060" y="99060"/>
                </a:cubicBezTo>
                <a:cubicBezTo>
                  <a:pt x="107251" y="103156"/>
                  <a:pt x="114300" y="109220"/>
                  <a:pt x="121920" y="114300"/>
                </a:cubicBezTo>
                <a:cubicBezTo>
                  <a:pt x="136755" y="158804"/>
                  <a:pt x="117933" y="117933"/>
                  <a:pt x="152400" y="152400"/>
                </a:cubicBezTo>
                <a:cubicBezTo>
                  <a:pt x="158876" y="158876"/>
                  <a:pt x="163544" y="167069"/>
                  <a:pt x="167640" y="175260"/>
                </a:cubicBezTo>
                <a:cubicBezTo>
                  <a:pt x="176843" y="193666"/>
                  <a:pt x="172302" y="206421"/>
                  <a:pt x="190500" y="220980"/>
                </a:cubicBezTo>
                <a:cubicBezTo>
                  <a:pt x="196772" y="225998"/>
                  <a:pt x="205740" y="226060"/>
                  <a:pt x="213360" y="228600"/>
                </a:cubicBezTo>
                <a:cubicBezTo>
                  <a:pt x="218440" y="236220"/>
                  <a:pt x="222737" y="244425"/>
                  <a:pt x="228600" y="251460"/>
                </a:cubicBezTo>
                <a:cubicBezTo>
                  <a:pt x="235499" y="259739"/>
                  <a:pt x="245482" y="265354"/>
                  <a:pt x="251460" y="274320"/>
                </a:cubicBezTo>
                <a:cubicBezTo>
                  <a:pt x="255915" y="281003"/>
                  <a:pt x="255488" y="289996"/>
                  <a:pt x="259080" y="297180"/>
                </a:cubicBezTo>
                <a:cubicBezTo>
                  <a:pt x="263176" y="305371"/>
                  <a:pt x="270224" y="311849"/>
                  <a:pt x="274320" y="320040"/>
                </a:cubicBezTo>
                <a:cubicBezTo>
                  <a:pt x="277912" y="327224"/>
                  <a:pt x="278039" y="335879"/>
                  <a:pt x="281940" y="342900"/>
                </a:cubicBezTo>
                <a:cubicBezTo>
                  <a:pt x="290835" y="358911"/>
                  <a:pt x="306628" y="371244"/>
                  <a:pt x="312420" y="388620"/>
                </a:cubicBezTo>
                <a:cubicBezTo>
                  <a:pt x="318618" y="407213"/>
                  <a:pt x="320508" y="419568"/>
                  <a:pt x="335280" y="434340"/>
                </a:cubicBezTo>
                <a:cubicBezTo>
                  <a:pt x="341756" y="440816"/>
                  <a:pt x="350520" y="444500"/>
                  <a:pt x="358140" y="449580"/>
                </a:cubicBezTo>
                <a:cubicBezTo>
                  <a:pt x="360680" y="457200"/>
                  <a:pt x="361859" y="465419"/>
                  <a:pt x="365760" y="472440"/>
                </a:cubicBezTo>
                <a:cubicBezTo>
                  <a:pt x="374655" y="488451"/>
                  <a:pt x="390448" y="500784"/>
                  <a:pt x="396240" y="518160"/>
                </a:cubicBezTo>
                <a:cubicBezTo>
                  <a:pt x="398780" y="525780"/>
                  <a:pt x="399405" y="534337"/>
                  <a:pt x="403860" y="541020"/>
                </a:cubicBezTo>
                <a:cubicBezTo>
                  <a:pt x="437565" y="591577"/>
                  <a:pt x="417029" y="536879"/>
                  <a:pt x="441960" y="586740"/>
                </a:cubicBezTo>
                <a:cubicBezTo>
                  <a:pt x="445552" y="593924"/>
                  <a:pt x="445988" y="602416"/>
                  <a:pt x="449580" y="609600"/>
                </a:cubicBezTo>
                <a:cubicBezTo>
                  <a:pt x="453676" y="617791"/>
                  <a:pt x="460724" y="624269"/>
                  <a:pt x="464820" y="632460"/>
                </a:cubicBezTo>
                <a:cubicBezTo>
                  <a:pt x="468412" y="639644"/>
                  <a:pt x="466760" y="649640"/>
                  <a:pt x="472440" y="655320"/>
                </a:cubicBezTo>
                <a:cubicBezTo>
                  <a:pt x="478120" y="661000"/>
                  <a:pt x="487680" y="660400"/>
                  <a:pt x="495300" y="662940"/>
                </a:cubicBezTo>
                <a:cubicBezTo>
                  <a:pt x="497840" y="670560"/>
                  <a:pt x="499328" y="678616"/>
                  <a:pt x="502920" y="685800"/>
                </a:cubicBezTo>
                <a:cubicBezTo>
                  <a:pt x="507016" y="693991"/>
                  <a:pt x="514944" y="700085"/>
                  <a:pt x="518160" y="708660"/>
                </a:cubicBezTo>
                <a:cubicBezTo>
                  <a:pt x="522708" y="720787"/>
                  <a:pt x="521684" y="734473"/>
                  <a:pt x="525780" y="746760"/>
                </a:cubicBezTo>
                <a:cubicBezTo>
                  <a:pt x="534148" y="771864"/>
                  <a:pt x="548238" y="786864"/>
                  <a:pt x="563880" y="807720"/>
                </a:cubicBezTo>
                <a:cubicBezTo>
                  <a:pt x="568434" y="821382"/>
                  <a:pt x="577324" y="851644"/>
                  <a:pt x="586740" y="861060"/>
                </a:cubicBezTo>
                <a:cubicBezTo>
                  <a:pt x="594772" y="869092"/>
                  <a:pt x="607060" y="871220"/>
                  <a:pt x="617220" y="876300"/>
                </a:cubicBezTo>
                <a:cubicBezTo>
                  <a:pt x="633079" y="939735"/>
                  <a:pt x="613768" y="877017"/>
                  <a:pt x="640080" y="929640"/>
                </a:cubicBezTo>
                <a:cubicBezTo>
                  <a:pt x="643672" y="936824"/>
                  <a:pt x="644108" y="945316"/>
                  <a:pt x="647700" y="952500"/>
                </a:cubicBezTo>
                <a:cubicBezTo>
                  <a:pt x="651796" y="960691"/>
                  <a:pt x="658844" y="967169"/>
                  <a:pt x="662940" y="975360"/>
                </a:cubicBezTo>
                <a:cubicBezTo>
                  <a:pt x="666532" y="982544"/>
                  <a:pt x="666968" y="991036"/>
                  <a:pt x="670560" y="998220"/>
                </a:cubicBezTo>
                <a:cubicBezTo>
                  <a:pt x="674656" y="1006411"/>
                  <a:pt x="681704" y="1012889"/>
                  <a:pt x="685800" y="1021080"/>
                </a:cubicBezTo>
                <a:cubicBezTo>
                  <a:pt x="689392" y="1028264"/>
                  <a:pt x="689828" y="1036756"/>
                  <a:pt x="693420" y="1043940"/>
                </a:cubicBezTo>
                <a:cubicBezTo>
                  <a:pt x="697516" y="1052131"/>
                  <a:pt x="704564" y="1058609"/>
                  <a:pt x="708660" y="1066800"/>
                </a:cubicBezTo>
                <a:cubicBezTo>
                  <a:pt x="712252" y="1073984"/>
                  <a:pt x="713297" y="1082202"/>
                  <a:pt x="716280" y="1089660"/>
                </a:cubicBezTo>
                <a:cubicBezTo>
                  <a:pt x="718389" y="1094933"/>
                  <a:pt x="721360" y="1099820"/>
                  <a:pt x="723900" y="11049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88206" y="2547523"/>
            <a:ext cx="2994660" cy="2217420"/>
          </a:xfrm>
          <a:custGeom>
            <a:avLst/>
            <a:gdLst>
              <a:gd name="connsiteX0" fmla="*/ 0 w 2994660"/>
              <a:gd name="connsiteY0" fmla="*/ 1089660 h 2217420"/>
              <a:gd name="connsiteX1" fmla="*/ 274320 w 2994660"/>
              <a:gd name="connsiteY1" fmla="*/ 701040 h 2217420"/>
              <a:gd name="connsiteX2" fmla="*/ 297180 w 2994660"/>
              <a:gd name="connsiteY2" fmla="*/ 693420 h 2217420"/>
              <a:gd name="connsiteX3" fmla="*/ 327660 w 2994660"/>
              <a:gd name="connsiteY3" fmla="*/ 670560 h 2217420"/>
              <a:gd name="connsiteX4" fmla="*/ 381000 w 2994660"/>
              <a:gd name="connsiteY4" fmla="*/ 632460 h 2217420"/>
              <a:gd name="connsiteX5" fmla="*/ 419100 w 2994660"/>
              <a:gd name="connsiteY5" fmla="*/ 586740 h 2217420"/>
              <a:gd name="connsiteX6" fmla="*/ 449580 w 2994660"/>
              <a:gd name="connsiteY6" fmla="*/ 571500 h 2217420"/>
              <a:gd name="connsiteX7" fmla="*/ 495300 w 2994660"/>
              <a:gd name="connsiteY7" fmla="*/ 525780 h 2217420"/>
              <a:gd name="connsiteX8" fmla="*/ 518160 w 2994660"/>
              <a:gd name="connsiteY8" fmla="*/ 502920 h 2217420"/>
              <a:gd name="connsiteX9" fmla="*/ 525780 w 2994660"/>
              <a:gd name="connsiteY9" fmla="*/ 480060 h 2217420"/>
              <a:gd name="connsiteX10" fmla="*/ 601980 w 2994660"/>
              <a:gd name="connsiteY10" fmla="*/ 426720 h 2217420"/>
              <a:gd name="connsiteX11" fmla="*/ 632460 w 2994660"/>
              <a:gd name="connsiteY11" fmla="*/ 403860 h 2217420"/>
              <a:gd name="connsiteX12" fmla="*/ 655320 w 2994660"/>
              <a:gd name="connsiteY12" fmla="*/ 381000 h 2217420"/>
              <a:gd name="connsiteX13" fmla="*/ 678180 w 2994660"/>
              <a:gd name="connsiteY13" fmla="*/ 365760 h 2217420"/>
              <a:gd name="connsiteX14" fmla="*/ 701040 w 2994660"/>
              <a:gd name="connsiteY14" fmla="*/ 335280 h 2217420"/>
              <a:gd name="connsiteX15" fmla="*/ 739140 w 2994660"/>
              <a:gd name="connsiteY15" fmla="*/ 327660 h 2217420"/>
              <a:gd name="connsiteX16" fmla="*/ 762000 w 2994660"/>
              <a:gd name="connsiteY16" fmla="*/ 304800 h 2217420"/>
              <a:gd name="connsiteX17" fmla="*/ 815340 w 2994660"/>
              <a:gd name="connsiteY17" fmla="*/ 274320 h 2217420"/>
              <a:gd name="connsiteX18" fmla="*/ 861060 w 2994660"/>
              <a:gd name="connsiteY18" fmla="*/ 243840 h 2217420"/>
              <a:gd name="connsiteX19" fmla="*/ 891540 w 2994660"/>
              <a:gd name="connsiteY19" fmla="*/ 220980 h 2217420"/>
              <a:gd name="connsiteX20" fmla="*/ 914400 w 2994660"/>
              <a:gd name="connsiteY20" fmla="*/ 213360 h 2217420"/>
              <a:gd name="connsiteX21" fmla="*/ 937260 w 2994660"/>
              <a:gd name="connsiteY21" fmla="*/ 198120 h 2217420"/>
              <a:gd name="connsiteX22" fmla="*/ 1013460 w 2994660"/>
              <a:gd name="connsiteY22" fmla="*/ 182880 h 2217420"/>
              <a:gd name="connsiteX23" fmla="*/ 1059180 w 2994660"/>
              <a:gd name="connsiteY23" fmla="*/ 167640 h 2217420"/>
              <a:gd name="connsiteX24" fmla="*/ 1082040 w 2994660"/>
              <a:gd name="connsiteY24" fmla="*/ 160020 h 2217420"/>
              <a:gd name="connsiteX25" fmla="*/ 1104900 w 2994660"/>
              <a:gd name="connsiteY25" fmla="*/ 144780 h 2217420"/>
              <a:gd name="connsiteX26" fmla="*/ 1158240 w 2994660"/>
              <a:gd name="connsiteY26" fmla="*/ 137160 h 2217420"/>
              <a:gd name="connsiteX27" fmla="*/ 1203960 w 2994660"/>
              <a:gd name="connsiteY27" fmla="*/ 121920 h 2217420"/>
              <a:gd name="connsiteX28" fmla="*/ 1226820 w 2994660"/>
              <a:gd name="connsiteY28" fmla="*/ 114300 h 2217420"/>
              <a:gd name="connsiteX29" fmla="*/ 1257300 w 2994660"/>
              <a:gd name="connsiteY29" fmla="*/ 91440 h 2217420"/>
              <a:gd name="connsiteX30" fmla="*/ 1303020 w 2994660"/>
              <a:gd name="connsiteY30" fmla="*/ 76200 h 2217420"/>
              <a:gd name="connsiteX31" fmla="*/ 1325880 w 2994660"/>
              <a:gd name="connsiteY31" fmla="*/ 68580 h 2217420"/>
              <a:gd name="connsiteX32" fmla="*/ 1348740 w 2994660"/>
              <a:gd name="connsiteY32" fmla="*/ 60960 h 2217420"/>
              <a:gd name="connsiteX33" fmla="*/ 1417320 w 2994660"/>
              <a:gd name="connsiteY33" fmla="*/ 38100 h 2217420"/>
              <a:gd name="connsiteX34" fmla="*/ 1463040 w 2994660"/>
              <a:gd name="connsiteY34" fmla="*/ 22860 h 2217420"/>
              <a:gd name="connsiteX35" fmla="*/ 1562100 w 2994660"/>
              <a:gd name="connsiteY35" fmla="*/ 7620 h 2217420"/>
              <a:gd name="connsiteX36" fmla="*/ 1638300 w 2994660"/>
              <a:gd name="connsiteY36" fmla="*/ 0 h 2217420"/>
              <a:gd name="connsiteX37" fmla="*/ 2103120 w 2994660"/>
              <a:gd name="connsiteY37" fmla="*/ 15240 h 2217420"/>
              <a:gd name="connsiteX38" fmla="*/ 2125980 w 2994660"/>
              <a:gd name="connsiteY38" fmla="*/ 22860 h 2217420"/>
              <a:gd name="connsiteX39" fmla="*/ 2156460 w 2994660"/>
              <a:gd name="connsiteY39" fmla="*/ 30480 h 2217420"/>
              <a:gd name="connsiteX40" fmla="*/ 2179320 w 2994660"/>
              <a:gd name="connsiteY40" fmla="*/ 38100 h 2217420"/>
              <a:gd name="connsiteX41" fmla="*/ 2217420 w 2994660"/>
              <a:gd name="connsiteY41" fmla="*/ 45720 h 2217420"/>
              <a:gd name="connsiteX42" fmla="*/ 2247900 w 2994660"/>
              <a:gd name="connsiteY42" fmla="*/ 60960 h 2217420"/>
              <a:gd name="connsiteX43" fmla="*/ 2293620 w 2994660"/>
              <a:gd name="connsiteY43" fmla="*/ 76200 h 2217420"/>
              <a:gd name="connsiteX44" fmla="*/ 2316480 w 2994660"/>
              <a:gd name="connsiteY44" fmla="*/ 99060 h 2217420"/>
              <a:gd name="connsiteX45" fmla="*/ 2346960 w 2994660"/>
              <a:gd name="connsiteY45" fmla="*/ 114300 h 2217420"/>
              <a:gd name="connsiteX46" fmla="*/ 2369820 w 2994660"/>
              <a:gd name="connsiteY46" fmla="*/ 129540 h 2217420"/>
              <a:gd name="connsiteX47" fmla="*/ 2400300 w 2994660"/>
              <a:gd name="connsiteY47" fmla="*/ 144780 h 2217420"/>
              <a:gd name="connsiteX48" fmla="*/ 2423160 w 2994660"/>
              <a:gd name="connsiteY48" fmla="*/ 160020 h 2217420"/>
              <a:gd name="connsiteX49" fmla="*/ 2491740 w 2994660"/>
              <a:gd name="connsiteY49" fmla="*/ 182880 h 2217420"/>
              <a:gd name="connsiteX50" fmla="*/ 2545080 w 2994660"/>
              <a:gd name="connsiteY50" fmla="*/ 205740 h 2217420"/>
              <a:gd name="connsiteX51" fmla="*/ 2613660 w 2994660"/>
              <a:gd name="connsiteY51" fmla="*/ 259080 h 2217420"/>
              <a:gd name="connsiteX52" fmla="*/ 2636520 w 2994660"/>
              <a:gd name="connsiteY52" fmla="*/ 281940 h 2217420"/>
              <a:gd name="connsiteX53" fmla="*/ 2674620 w 2994660"/>
              <a:gd name="connsiteY53" fmla="*/ 304800 h 2217420"/>
              <a:gd name="connsiteX54" fmla="*/ 2705100 w 2994660"/>
              <a:gd name="connsiteY54" fmla="*/ 327660 h 2217420"/>
              <a:gd name="connsiteX55" fmla="*/ 2712720 w 2994660"/>
              <a:gd name="connsiteY55" fmla="*/ 350520 h 2217420"/>
              <a:gd name="connsiteX56" fmla="*/ 2758440 w 2994660"/>
              <a:gd name="connsiteY56" fmla="*/ 381000 h 2217420"/>
              <a:gd name="connsiteX57" fmla="*/ 2804160 w 2994660"/>
              <a:gd name="connsiteY57" fmla="*/ 426720 h 2217420"/>
              <a:gd name="connsiteX58" fmla="*/ 2819400 w 2994660"/>
              <a:gd name="connsiteY58" fmla="*/ 449580 h 2217420"/>
              <a:gd name="connsiteX59" fmla="*/ 2865120 w 2994660"/>
              <a:gd name="connsiteY59" fmla="*/ 502920 h 2217420"/>
              <a:gd name="connsiteX60" fmla="*/ 2903220 w 2994660"/>
              <a:gd name="connsiteY60" fmla="*/ 563880 h 2217420"/>
              <a:gd name="connsiteX61" fmla="*/ 2933700 w 2994660"/>
              <a:gd name="connsiteY61" fmla="*/ 609600 h 2217420"/>
              <a:gd name="connsiteX62" fmla="*/ 2956560 w 2994660"/>
              <a:gd name="connsiteY62" fmla="*/ 662940 h 2217420"/>
              <a:gd name="connsiteX63" fmla="*/ 2971800 w 2994660"/>
              <a:gd name="connsiteY63" fmla="*/ 716280 h 2217420"/>
              <a:gd name="connsiteX64" fmla="*/ 2979420 w 2994660"/>
              <a:gd name="connsiteY64" fmla="*/ 739140 h 2217420"/>
              <a:gd name="connsiteX65" fmla="*/ 2987040 w 2994660"/>
              <a:gd name="connsiteY65" fmla="*/ 830580 h 2217420"/>
              <a:gd name="connsiteX66" fmla="*/ 2994660 w 2994660"/>
              <a:gd name="connsiteY66" fmla="*/ 876300 h 2217420"/>
              <a:gd name="connsiteX67" fmla="*/ 2987040 w 2994660"/>
              <a:gd name="connsiteY67" fmla="*/ 1219200 h 2217420"/>
              <a:gd name="connsiteX68" fmla="*/ 2979420 w 2994660"/>
              <a:gd name="connsiteY68" fmla="*/ 1280160 h 2217420"/>
              <a:gd name="connsiteX69" fmla="*/ 2964180 w 2994660"/>
              <a:gd name="connsiteY69" fmla="*/ 1310640 h 2217420"/>
              <a:gd name="connsiteX70" fmla="*/ 2933700 w 2994660"/>
              <a:gd name="connsiteY70" fmla="*/ 1371600 h 2217420"/>
              <a:gd name="connsiteX71" fmla="*/ 2910840 w 2994660"/>
              <a:gd name="connsiteY71" fmla="*/ 1424940 h 2217420"/>
              <a:gd name="connsiteX72" fmla="*/ 2887980 w 2994660"/>
              <a:gd name="connsiteY72" fmla="*/ 1470660 h 2217420"/>
              <a:gd name="connsiteX73" fmla="*/ 2865120 w 2994660"/>
              <a:gd name="connsiteY73" fmla="*/ 1493520 h 2217420"/>
              <a:gd name="connsiteX74" fmla="*/ 2842260 w 2994660"/>
              <a:gd name="connsiteY74" fmla="*/ 1546860 h 2217420"/>
              <a:gd name="connsiteX75" fmla="*/ 2819400 w 2994660"/>
              <a:gd name="connsiteY75" fmla="*/ 1577340 h 2217420"/>
              <a:gd name="connsiteX76" fmla="*/ 2788920 w 2994660"/>
              <a:gd name="connsiteY76" fmla="*/ 1592580 h 2217420"/>
              <a:gd name="connsiteX77" fmla="*/ 2766060 w 2994660"/>
              <a:gd name="connsiteY77" fmla="*/ 1623060 h 2217420"/>
              <a:gd name="connsiteX78" fmla="*/ 2743200 w 2994660"/>
              <a:gd name="connsiteY78" fmla="*/ 1668780 h 2217420"/>
              <a:gd name="connsiteX79" fmla="*/ 2667000 w 2994660"/>
              <a:gd name="connsiteY79" fmla="*/ 1737360 h 2217420"/>
              <a:gd name="connsiteX80" fmla="*/ 2644140 w 2994660"/>
              <a:gd name="connsiteY80" fmla="*/ 1760220 h 2217420"/>
              <a:gd name="connsiteX81" fmla="*/ 2621280 w 2994660"/>
              <a:gd name="connsiteY81" fmla="*/ 1775460 h 2217420"/>
              <a:gd name="connsiteX82" fmla="*/ 2575560 w 2994660"/>
              <a:gd name="connsiteY82" fmla="*/ 1828800 h 2217420"/>
              <a:gd name="connsiteX83" fmla="*/ 2499360 w 2994660"/>
              <a:gd name="connsiteY83" fmla="*/ 1866900 h 2217420"/>
              <a:gd name="connsiteX84" fmla="*/ 2430780 w 2994660"/>
              <a:gd name="connsiteY84" fmla="*/ 1927860 h 2217420"/>
              <a:gd name="connsiteX85" fmla="*/ 2400300 w 2994660"/>
              <a:gd name="connsiteY85" fmla="*/ 1935480 h 2217420"/>
              <a:gd name="connsiteX86" fmla="*/ 2385060 w 2994660"/>
              <a:gd name="connsiteY86" fmla="*/ 1958340 h 2217420"/>
              <a:gd name="connsiteX87" fmla="*/ 2362200 w 2994660"/>
              <a:gd name="connsiteY87" fmla="*/ 1965960 h 2217420"/>
              <a:gd name="connsiteX88" fmla="*/ 2339340 w 2994660"/>
              <a:gd name="connsiteY88" fmla="*/ 1981200 h 2217420"/>
              <a:gd name="connsiteX89" fmla="*/ 2286000 w 2994660"/>
              <a:gd name="connsiteY89" fmla="*/ 2034540 h 2217420"/>
              <a:gd name="connsiteX90" fmla="*/ 2255520 w 2994660"/>
              <a:gd name="connsiteY90" fmla="*/ 2057400 h 2217420"/>
              <a:gd name="connsiteX91" fmla="*/ 2209800 w 2994660"/>
              <a:gd name="connsiteY91" fmla="*/ 2103120 h 2217420"/>
              <a:gd name="connsiteX92" fmla="*/ 2171700 w 2994660"/>
              <a:gd name="connsiteY92" fmla="*/ 2141220 h 2217420"/>
              <a:gd name="connsiteX93" fmla="*/ 2148840 w 2994660"/>
              <a:gd name="connsiteY93" fmla="*/ 2164080 h 2217420"/>
              <a:gd name="connsiteX94" fmla="*/ 2095500 w 2994660"/>
              <a:gd name="connsiteY94" fmla="*/ 2194560 h 2217420"/>
              <a:gd name="connsiteX95" fmla="*/ 2080260 w 2994660"/>
              <a:gd name="connsiteY95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994660" h="2217420">
                <a:moveTo>
                  <a:pt x="0" y="1089660"/>
                </a:moveTo>
                <a:cubicBezTo>
                  <a:pt x="91440" y="960120"/>
                  <a:pt x="179183" y="827890"/>
                  <a:pt x="274320" y="701040"/>
                </a:cubicBezTo>
                <a:cubicBezTo>
                  <a:pt x="279139" y="694614"/>
                  <a:pt x="290206" y="697405"/>
                  <a:pt x="297180" y="693420"/>
                </a:cubicBezTo>
                <a:cubicBezTo>
                  <a:pt x="308207" y="687119"/>
                  <a:pt x="316890" y="677291"/>
                  <a:pt x="327660" y="670560"/>
                </a:cubicBezTo>
                <a:cubicBezTo>
                  <a:pt x="365174" y="647114"/>
                  <a:pt x="352579" y="666565"/>
                  <a:pt x="381000" y="632460"/>
                </a:cubicBezTo>
                <a:cubicBezTo>
                  <a:pt x="400658" y="608871"/>
                  <a:pt x="391600" y="606383"/>
                  <a:pt x="419100" y="586740"/>
                </a:cubicBezTo>
                <a:cubicBezTo>
                  <a:pt x="428343" y="580138"/>
                  <a:pt x="440710" y="578596"/>
                  <a:pt x="449580" y="571500"/>
                </a:cubicBezTo>
                <a:cubicBezTo>
                  <a:pt x="466410" y="558036"/>
                  <a:pt x="480060" y="541020"/>
                  <a:pt x="495300" y="525780"/>
                </a:cubicBezTo>
                <a:lnTo>
                  <a:pt x="518160" y="502920"/>
                </a:lnTo>
                <a:cubicBezTo>
                  <a:pt x="520700" y="495300"/>
                  <a:pt x="520849" y="486400"/>
                  <a:pt x="525780" y="480060"/>
                </a:cubicBezTo>
                <a:cubicBezTo>
                  <a:pt x="564250" y="430599"/>
                  <a:pt x="557712" y="437787"/>
                  <a:pt x="601980" y="426720"/>
                </a:cubicBezTo>
                <a:cubicBezTo>
                  <a:pt x="612140" y="419100"/>
                  <a:pt x="622817" y="412125"/>
                  <a:pt x="632460" y="403860"/>
                </a:cubicBezTo>
                <a:cubicBezTo>
                  <a:pt x="640642" y="396847"/>
                  <a:pt x="647041" y="387899"/>
                  <a:pt x="655320" y="381000"/>
                </a:cubicBezTo>
                <a:cubicBezTo>
                  <a:pt x="662355" y="375137"/>
                  <a:pt x="671704" y="372236"/>
                  <a:pt x="678180" y="365760"/>
                </a:cubicBezTo>
                <a:cubicBezTo>
                  <a:pt x="687160" y="356780"/>
                  <a:pt x="690270" y="342011"/>
                  <a:pt x="701040" y="335280"/>
                </a:cubicBezTo>
                <a:cubicBezTo>
                  <a:pt x="712023" y="328416"/>
                  <a:pt x="726440" y="330200"/>
                  <a:pt x="739140" y="327660"/>
                </a:cubicBezTo>
                <a:cubicBezTo>
                  <a:pt x="746760" y="320040"/>
                  <a:pt x="753721" y="311699"/>
                  <a:pt x="762000" y="304800"/>
                </a:cubicBezTo>
                <a:cubicBezTo>
                  <a:pt x="784594" y="285972"/>
                  <a:pt x="788722" y="290291"/>
                  <a:pt x="815340" y="274320"/>
                </a:cubicBezTo>
                <a:cubicBezTo>
                  <a:pt x="831046" y="264896"/>
                  <a:pt x="846407" y="254830"/>
                  <a:pt x="861060" y="243840"/>
                </a:cubicBezTo>
                <a:cubicBezTo>
                  <a:pt x="871220" y="236220"/>
                  <a:pt x="880513" y="227281"/>
                  <a:pt x="891540" y="220980"/>
                </a:cubicBezTo>
                <a:cubicBezTo>
                  <a:pt x="898514" y="216995"/>
                  <a:pt x="907216" y="216952"/>
                  <a:pt x="914400" y="213360"/>
                </a:cubicBezTo>
                <a:cubicBezTo>
                  <a:pt x="922591" y="209264"/>
                  <a:pt x="928842" y="201728"/>
                  <a:pt x="937260" y="198120"/>
                </a:cubicBezTo>
                <a:cubicBezTo>
                  <a:pt x="954990" y="190521"/>
                  <a:pt x="998333" y="186662"/>
                  <a:pt x="1013460" y="182880"/>
                </a:cubicBezTo>
                <a:cubicBezTo>
                  <a:pt x="1029045" y="178984"/>
                  <a:pt x="1043940" y="172720"/>
                  <a:pt x="1059180" y="167640"/>
                </a:cubicBezTo>
                <a:cubicBezTo>
                  <a:pt x="1066800" y="165100"/>
                  <a:pt x="1075357" y="164475"/>
                  <a:pt x="1082040" y="160020"/>
                </a:cubicBezTo>
                <a:cubicBezTo>
                  <a:pt x="1089660" y="154940"/>
                  <a:pt x="1096128" y="147412"/>
                  <a:pt x="1104900" y="144780"/>
                </a:cubicBezTo>
                <a:cubicBezTo>
                  <a:pt x="1122103" y="139619"/>
                  <a:pt x="1140460" y="139700"/>
                  <a:pt x="1158240" y="137160"/>
                </a:cubicBezTo>
                <a:lnTo>
                  <a:pt x="1203960" y="121920"/>
                </a:lnTo>
                <a:lnTo>
                  <a:pt x="1226820" y="114300"/>
                </a:lnTo>
                <a:cubicBezTo>
                  <a:pt x="1236980" y="106680"/>
                  <a:pt x="1245941" y="97120"/>
                  <a:pt x="1257300" y="91440"/>
                </a:cubicBezTo>
                <a:cubicBezTo>
                  <a:pt x="1271668" y="84256"/>
                  <a:pt x="1287780" y="81280"/>
                  <a:pt x="1303020" y="76200"/>
                </a:cubicBezTo>
                <a:lnTo>
                  <a:pt x="1325880" y="68580"/>
                </a:lnTo>
                <a:cubicBezTo>
                  <a:pt x="1333500" y="66040"/>
                  <a:pt x="1341556" y="64552"/>
                  <a:pt x="1348740" y="60960"/>
                </a:cubicBezTo>
                <a:cubicBezTo>
                  <a:pt x="1404623" y="33018"/>
                  <a:pt x="1352325" y="55826"/>
                  <a:pt x="1417320" y="38100"/>
                </a:cubicBezTo>
                <a:cubicBezTo>
                  <a:pt x="1432818" y="33873"/>
                  <a:pt x="1447194" y="25501"/>
                  <a:pt x="1463040" y="22860"/>
                </a:cubicBezTo>
                <a:cubicBezTo>
                  <a:pt x="1496112" y="17348"/>
                  <a:pt x="1528763" y="11542"/>
                  <a:pt x="1562100" y="7620"/>
                </a:cubicBezTo>
                <a:cubicBezTo>
                  <a:pt x="1587452" y="4637"/>
                  <a:pt x="1612900" y="2540"/>
                  <a:pt x="1638300" y="0"/>
                </a:cubicBezTo>
                <a:lnTo>
                  <a:pt x="2103120" y="15240"/>
                </a:lnTo>
                <a:cubicBezTo>
                  <a:pt x="2111143" y="15616"/>
                  <a:pt x="2118257" y="20653"/>
                  <a:pt x="2125980" y="22860"/>
                </a:cubicBezTo>
                <a:cubicBezTo>
                  <a:pt x="2136050" y="25737"/>
                  <a:pt x="2146390" y="27603"/>
                  <a:pt x="2156460" y="30480"/>
                </a:cubicBezTo>
                <a:cubicBezTo>
                  <a:pt x="2164183" y="32687"/>
                  <a:pt x="2171528" y="36152"/>
                  <a:pt x="2179320" y="38100"/>
                </a:cubicBezTo>
                <a:cubicBezTo>
                  <a:pt x="2191885" y="41241"/>
                  <a:pt x="2204720" y="43180"/>
                  <a:pt x="2217420" y="45720"/>
                </a:cubicBezTo>
                <a:cubicBezTo>
                  <a:pt x="2227580" y="50800"/>
                  <a:pt x="2237353" y="56741"/>
                  <a:pt x="2247900" y="60960"/>
                </a:cubicBezTo>
                <a:cubicBezTo>
                  <a:pt x="2262815" y="66926"/>
                  <a:pt x="2293620" y="76200"/>
                  <a:pt x="2293620" y="76200"/>
                </a:cubicBezTo>
                <a:cubicBezTo>
                  <a:pt x="2301240" y="83820"/>
                  <a:pt x="2307711" y="92796"/>
                  <a:pt x="2316480" y="99060"/>
                </a:cubicBezTo>
                <a:cubicBezTo>
                  <a:pt x="2325723" y="105662"/>
                  <a:pt x="2337097" y="108664"/>
                  <a:pt x="2346960" y="114300"/>
                </a:cubicBezTo>
                <a:cubicBezTo>
                  <a:pt x="2354911" y="118844"/>
                  <a:pt x="2361869" y="124996"/>
                  <a:pt x="2369820" y="129540"/>
                </a:cubicBezTo>
                <a:cubicBezTo>
                  <a:pt x="2379683" y="135176"/>
                  <a:pt x="2390437" y="139144"/>
                  <a:pt x="2400300" y="144780"/>
                </a:cubicBezTo>
                <a:cubicBezTo>
                  <a:pt x="2408251" y="149324"/>
                  <a:pt x="2414706" y="156498"/>
                  <a:pt x="2423160" y="160020"/>
                </a:cubicBezTo>
                <a:cubicBezTo>
                  <a:pt x="2445403" y="169288"/>
                  <a:pt x="2471690" y="169514"/>
                  <a:pt x="2491740" y="182880"/>
                </a:cubicBezTo>
                <a:cubicBezTo>
                  <a:pt x="2523314" y="203929"/>
                  <a:pt x="2505715" y="195899"/>
                  <a:pt x="2545080" y="205740"/>
                </a:cubicBezTo>
                <a:cubicBezTo>
                  <a:pt x="2596480" y="257140"/>
                  <a:pt x="2570353" y="244644"/>
                  <a:pt x="2613660" y="259080"/>
                </a:cubicBezTo>
                <a:cubicBezTo>
                  <a:pt x="2621280" y="266700"/>
                  <a:pt x="2627899" y="275474"/>
                  <a:pt x="2636520" y="281940"/>
                </a:cubicBezTo>
                <a:cubicBezTo>
                  <a:pt x="2648368" y="290826"/>
                  <a:pt x="2662297" y="296585"/>
                  <a:pt x="2674620" y="304800"/>
                </a:cubicBezTo>
                <a:cubicBezTo>
                  <a:pt x="2685187" y="311845"/>
                  <a:pt x="2694940" y="320040"/>
                  <a:pt x="2705100" y="327660"/>
                </a:cubicBezTo>
                <a:cubicBezTo>
                  <a:pt x="2707640" y="335280"/>
                  <a:pt x="2707040" y="344840"/>
                  <a:pt x="2712720" y="350520"/>
                </a:cubicBezTo>
                <a:cubicBezTo>
                  <a:pt x="2725672" y="363472"/>
                  <a:pt x="2758440" y="381000"/>
                  <a:pt x="2758440" y="381000"/>
                </a:cubicBezTo>
                <a:cubicBezTo>
                  <a:pt x="2794356" y="434874"/>
                  <a:pt x="2747450" y="370010"/>
                  <a:pt x="2804160" y="426720"/>
                </a:cubicBezTo>
                <a:cubicBezTo>
                  <a:pt x="2810636" y="433196"/>
                  <a:pt x="2814077" y="442128"/>
                  <a:pt x="2819400" y="449580"/>
                </a:cubicBezTo>
                <a:cubicBezTo>
                  <a:pt x="2843838" y="483793"/>
                  <a:pt x="2837427" y="475227"/>
                  <a:pt x="2865120" y="502920"/>
                </a:cubicBezTo>
                <a:cubicBezTo>
                  <a:pt x="2894078" y="575315"/>
                  <a:pt x="2863033" y="512211"/>
                  <a:pt x="2903220" y="563880"/>
                </a:cubicBezTo>
                <a:cubicBezTo>
                  <a:pt x="2914465" y="578338"/>
                  <a:pt x="2933700" y="609600"/>
                  <a:pt x="2933700" y="609600"/>
                </a:cubicBezTo>
                <a:cubicBezTo>
                  <a:pt x="2949559" y="673035"/>
                  <a:pt x="2930248" y="610317"/>
                  <a:pt x="2956560" y="662940"/>
                </a:cubicBezTo>
                <a:cubicBezTo>
                  <a:pt x="2962650" y="675120"/>
                  <a:pt x="2968545" y="704887"/>
                  <a:pt x="2971800" y="716280"/>
                </a:cubicBezTo>
                <a:cubicBezTo>
                  <a:pt x="2974007" y="724003"/>
                  <a:pt x="2976880" y="731520"/>
                  <a:pt x="2979420" y="739140"/>
                </a:cubicBezTo>
                <a:cubicBezTo>
                  <a:pt x="2981960" y="769620"/>
                  <a:pt x="2983662" y="800181"/>
                  <a:pt x="2987040" y="830580"/>
                </a:cubicBezTo>
                <a:cubicBezTo>
                  <a:pt x="2988746" y="845936"/>
                  <a:pt x="2994660" y="860850"/>
                  <a:pt x="2994660" y="876300"/>
                </a:cubicBezTo>
                <a:cubicBezTo>
                  <a:pt x="2994660" y="990628"/>
                  <a:pt x="2991351" y="1104953"/>
                  <a:pt x="2987040" y="1219200"/>
                </a:cubicBezTo>
                <a:cubicBezTo>
                  <a:pt x="2986268" y="1239664"/>
                  <a:pt x="2984387" y="1260293"/>
                  <a:pt x="2979420" y="1280160"/>
                </a:cubicBezTo>
                <a:cubicBezTo>
                  <a:pt x="2976665" y="1291180"/>
                  <a:pt x="2968793" y="1300260"/>
                  <a:pt x="2964180" y="1310640"/>
                </a:cubicBezTo>
                <a:cubicBezTo>
                  <a:pt x="2939325" y="1366564"/>
                  <a:pt x="2960688" y="1331118"/>
                  <a:pt x="2933700" y="1371600"/>
                </a:cubicBezTo>
                <a:cubicBezTo>
                  <a:pt x="2917841" y="1435035"/>
                  <a:pt x="2937152" y="1372317"/>
                  <a:pt x="2910840" y="1424940"/>
                </a:cubicBezTo>
                <a:cubicBezTo>
                  <a:pt x="2893657" y="1459307"/>
                  <a:pt x="2915277" y="1437903"/>
                  <a:pt x="2887980" y="1470660"/>
                </a:cubicBezTo>
                <a:cubicBezTo>
                  <a:pt x="2881081" y="1478939"/>
                  <a:pt x="2871384" y="1484751"/>
                  <a:pt x="2865120" y="1493520"/>
                </a:cubicBezTo>
                <a:cubicBezTo>
                  <a:pt x="2821942" y="1553969"/>
                  <a:pt x="2870687" y="1497112"/>
                  <a:pt x="2842260" y="1546860"/>
                </a:cubicBezTo>
                <a:cubicBezTo>
                  <a:pt x="2835959" y="1557887"/>
                  <a:pt x="2829043" y="1569075"/>
                  <a:pt x="2819400" y="1577340"/>
                </a:cubicBezTo>
                <a:cubicBezTo>
                  <a:pt x="2810775" y="1584732"/>
                  <a:pt x="2799080" y="1587500"/>
                  <a:pt x="2788920" y="1592580"/>
                </a:cubicBezTo>
                <a:cubicBezTo>
                  <a:pt x="2781300" y="1602740"/>
                  <a:pt x="2772361" y="1612033"/>
                  <a:pt x="2766060" y="1623060"/>
                </a:cubicBezTo>
                <a:cubicBezTo>
                  <a:pt x="2744876" y="1660131"/>
                  <a:pt x="2775058" y="1632939"/>
                  <a:pt x="2743200" y="1668780"/>
                </a:cubicBezTo>
                <a:cubicBezTo>
                  <a:pt x="2681632" y="1738044"/>
                  <a:pt x="2718769" y="1692986"/>
                  <a:pt x="2667000" y="1737360"/>
                </a:cubicBezTo>
                <a:cubicBezTo>
                  <a:pt x="2658818" y="1744373"/>
                  <a:pt x="2652419" y="1753321"/>
                  <a:pt x="2644140" y="1760220"/>
                </a:cubicBezTo>
                <a:cubicBezTo>
                  <a:pt x="2637105" y="1766083"/>
                  <a:pt x="2628315" y="1769597"/>
                  <a:pt x="2621280" y="1775460"/>
                </a:cubicBezTo>
                <a:cubicBezTo>
                  <a:pt x="2571512" y="1816933"/>
                  <a:pt x="2626013" y="1778347"/>
                  <a:pt x="2575560" y="1828800"/>
                </a:cubicBezTo>
                <a:cubicBezTo>
                  <a:pt x="2548478" y="1855882"/>
                  <a:pt x="2536574" y="1854495"/>
                  <a:pt x="2499360" y="1866900"/>
                </a:cubicBezTo>
                <a:cubicBezTo>
                  <a:pt x="2487165" y="1879095"/>
                  <a:pt x="2454576" y="1917662"/>
                  <a:pt x="2430780" y="1927860"/>
                </a:cubicBezTo>
                <a:cubicBezTo>
                  <a:pt x="2421154" y="1931985"/>
                  <a:pt x="2410460" y="1932940"/>
                  <a:pt x="2400300" y="1935480"/>
                </a:cubicBezTo>
                <a:cubicBezTo>
                  <a:pt x="2395220" y="1943100"/>
                  <a:pt x="2392211" y="1952619"/>
                  <a:pt x="2385060" y="1958340"/>
                </a:cubicBezTo>
                <a:cubicBezTo>
                  <a:pt x="2378788" y="1963358"/>
                  <a:pt x="2369384" y="1962368"/>
                  <a:pt x="2362200" y="1965960"/>
                </a:cubicBezTo>
                <a:cubicBezTo>
                  <a:pt x="2354009" y="1970056"/>
                  <a:pt x="2346147" y="1975074"/>
                  <a:pt x="2339340" y="1981200"/>
                </a:cubicBezTo>
                <a:cubicBezTo>
                  <a:pt x="2320650" y="1998021"/>
                  <a:pt x="2306116" y="2019453"/>
                  <a:pt x="2286000" y="2034540"/>
                </a:cubicBezTo>
                <a:cubicBezTo>
                  <a:pt x="2275840" y="2042160"/>
                  <a:pt x="2264500" y="2048420"/>
                  <a:pt x="2255520" y="2057400"/>
                </a:cubicBezTo>
                <a:cubicBezTo>
                  <a:pt x="2198810" y="2114110"/>
                  <a:pt x="2263674" y="2067204"/>
                  <a:pt x="2209800" y="2103120"/>
                </a:cubicBezTo>
                <a:cubicBezTo>
                  <a:pt x="2196091" y="2144247"/>
                  <a:pt x="2212895" y="2111795"/>
                  <a:pt x="2171700" y="2141220"/>
                </a:cubicBezTo>
                <a:cubicBezTo>
                  <a:pt x="2162931" y="2147484"/>
                  <a:pt x="2157119" y="2157181"/>
                  <a:pt x="2148840" y="2164080"/>
                </a:cubicBezTo>
                <a:cubicBezTo>
                  <a:pt x="2132684" y="2177543"/>
                  <a:pt x="2114133" y="2185244"/>
                  <a:pt x="2095500" y="2194560"/>
                </a:cubicBezTo>
                <a:lnTo>
                  <a:pt x="2080260" y="221742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044375" y="3107651"/>
            <a:ext cx="771761" cy="2026920"/>
          </a:xfrm>
          <a:custGeom>
            <a:avLst/>
            <a:gdLst>
              <a:gd name="connsiteX0" fmla="*/ 70721 w 771761"/>
              <a:gd name="connsiteY0" fmla="*/ 0 h 2026920"/>
              <a:gd name="connsiteX1" fmla="*/ 108821 w 771761"/>
              <a:gd name="connsiteY1" fmla="*/ 259080 h 2026920"/>
              <a:gd name="connsiteX2" fmla="*/ 78341 w 771761"/>
              <a:gd name="connsiteY2" fmla="*/ 419100 h 2026920"/>
              <a:gd name="connsiteX3" fmla="*/ 63101 w 771761"/>
              <a:gd name="connsiteY3" fmla="*/ 480060 h 2026920"/>
              <a:gd name="connsiteX4" fmla="*/ 55481 w 771761"/>
              <a:gd name="connsiteY4" fmla="*/ 502920 h 2026920"/>
              <a:gd name="connsiteX5" fmla="*/ 47861 w 771761"/>
              <a:gd name="connsiteY5" fmla="*/ 541020 h 2026920"/>
              <a:gd name="connsiteX6" fmla="*/ 32621 w 771761"/>
              <a:gd name="connsiteY6" fmla="*/ 586740 h 2026920"/>
              <a:gd name="connsiteX7" fmla="*/ 25001 w 771761"/>
              <a:gd name="connsiteY7" fmla="*/ 632460 h 2026920"/>
              <a:gd name="connsiteX8" fmla="*/ 9761 w 771761"/>
              <a:gd name="connsiteY8" fmla="*/ 678180 h 2026920"/>
              <a:gd name="connsiteX9" fmla="*/ 9761 w 771761"/>
              <a:gd name="connsiteY9" fmla="*/ 2004060 h 2026920"/>
              <a:gd name="connsiteX10" fmla="*/ 17381 w 771761"/>
              <a:gd name="connsiteY10" fmla="*/ 2026920 h 2026920"/>
              <a:gd name="connsiteX11" fmla="*/ 47861 w 771761"/>
              <a:gd name="connsiteY11" fmla="*/ 1988820 h 2026920"/>
              <a:gd name="connsiteX12" fmla="*/ 78341 w 771761"/>
              <a:gd name="connsiteY12" fmla="*/ 1958340 h 2026920"/>
              <a:gd name="connsiteX13" fmla="*/ 124061 w 771761"/>
              <a:gd name="connsiteY13" fmla="*/ 1920240 h 2026920"/>
              <a:gd name="connsiteX14" fmla="*/ 146921 w 771761"/>
              <a:gd name="connsiteY14" fmla="*/ 1912620 h 2026920"/>
              <a:gd name="connsiteX15" fmla="*/ 192641 w 771761"/>
              <a:gd name="connsiteY15" fmla="*/ 1882140 h 2026920"/>
              <a:gd name="connsiteX16" fmla="*/ 238361 w 771761"/>
              <a:gd name="connsiteY16" fmla="*/ 1851660 h 2026920"/>
              <a:gd name="connsiteX17" fmla="*/ 253601 w 771761"/>
              <a:gd name="connsiteY17" fmla="*/ 1828800 h 2026920"/>
              <a:gd name="connsiteX18" fmla="*/ 291701 w 771761"/>
              <a:gd name="connsiteY18" fmla="*/ 1813560 h 2026920"/>
              <a:gd name="connsiteX19" fmla="*/ 337421 w 771761"/>
              <a:gd name="connsiteY19" fmla="*/ 1798320 h 2026920"/>
              <a:gd name="connsiteX20" fmla="*/ 360281 w 771761"/>
              <a:gd name="connsiteY20" fmla="*/ 1790700 h 2026920"/>
              <a:gd name="connsiteX21" fmla="*/ 398381 w 771761"/>
              <a:gd name="connsiteY21" fmla="*/ 1775460 h 2026920"/>
              <a:gd name="connsiteX22" fmla="*/ 505061 w 771761"/>
              <a:gd name="connsiteY22" fmla="*/ 1752600 h 2026920"/>
              <a:gd name="connsiteX23" fmla="*/ 543161 w 771761"/>
              <a:gd name="connsiteY23" fmla="*/ 1744980 h 2026920"/>
              <a:gd name="connsiteX24" fmla="*/ 756521 w 771761"/>
              <a:gd name="connsiteY24" fmla="*/ 1729740 h 2026920"/>
              <a:gd name="connsiteX25" fmla="*/ 726041 w 771761"/>
              <a:gd name="connsiteY25" fmla="*/ 1661160 h 2026920"/>
              <a:gd name="connsiteX26" fmla="*/ 710801 w 771761"/>
              <a:gd name="connsiteY26" fmla="*/ 1577340 h 2026920"/>
              <a:gd name="connsiteX27" fmla="*/ 703181 w 771761"/>
              <a:gd name="connsiteY27" fmla="*/ 1432560 h 2026920"/>
              <a:gd name="connsiteX28" fmla="*/ 710801 w 771761"/>
              <a:gd name="connsiteY28" fmla="*/ 388620 h 2026920"/>
              <a:gd name="connsiteX29" fmla="*/ 726041 w 771761"/>
              <a:gd name="connsiteY29" fmla="*/ 342900 h 2026920"/>
              <a:gd name="connsiteX30" fmla="*/ 733661 w 771761"/>
              <a:gd name="connsiteY30" fmla="*/ 312420 h 2026920"/>
              <a:gd name="connsiteX31" fmla="*/ 756521 w 771761"/>
              <a:gd name="connsiteY31" fmla="*/ 198120 h 2026920"/>
              <a:gd name="connsiteX32" fmla="*/ 764141 w 771761"/>
              <a:gd name="connsiteY32" fmla="*/ 175260 h 2026920"/>
              <a:gd name="connsiteX33" fmla="*/ 771761 w 771761"/>
              <a:gd name="connsiteY33" fmla="*/ 14478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1761" h="2026920">
                <a:moveTo>
                  <a:pt x="70721" y="0"/>
                </a:moveTo>
                <a:cubicBezTo>
                  <a:pt x="83421" y="86360"/>
                  <a:pt x="103376" y="171961"/>
                  <a:pt x="108821" y="259080"/>
                </a:cubicBezTo>
                <a:cubicBezTo>
                  <a:pt x="112377" y="315969"/>
                  <a:pt x="92427" y="366276"/>
                  <a:pt x="78341" y="419100"/>
                </a:cubicBezTo>
                <a:cubicBezTo>
                  <a:pt x="72944" y="439338"/>
                  <a:pt x="68612" y="459853"/>
                  <a:pt x="63101" y="480060"/>
                </a:cubicBezTo>
                <a:cubicBezTo>
                  <a:pt x="60988" y="487809"/>
                  <a:pt x="57429" y="495128"/>
                  <a:pt x="55481" y="502920"/>
                </a:cubicBezTo>
                <a:cubicBezTo>
                  <a:pt x="52340" y="515485"/>
                  <a:pt x="51269" y="528525"/>
                  <a:pt x="47861" y="541020"/>
                </a:cubicBezTo>
                <a:cubicBezTo>
                  <a:pt x="43634" y="556518"/>
                  <a:pt x="35262" y="570894"/>
                  <a:pt x="32621" y="586740"/>
                </a:cubicBezTo>
                <a:cubicBezTo>
                  <a:pt x="30081" y="601980"/>
                  <a:pt x="28748" y="617471"/>
                  <a:pt x="25001" y="632460"/>
                </a:cubicBezTo>
                <a:cubicBezTo>
                  <a:pt x="21105" y="648045"/>
                  <a:pt x="9761" y="678180"/>
                  <a:pt x="9761" y="678180"/>
                </a:cubicBezTo>
                <a:cubicBezTo>
                  <a:pt x="-2967" y="1276398"/>
                  <a:pt x="-3538" y="1139634"/>
                  <a:pt x="9761" y="2004060"/>
                </a:cubicBezTo>
                <a:cubicBezTo>
                  <a:pt x="9885" y="2012091"/>
                  <a:pt x="14841" y="2019300"/>
                  <a:pt x="17381" y="2026920"/>
                </a:cubicBezTo>
                <a:cubicBezTo>
                  <a:pt x="36534" y="1969461"/>
                  <a:pt x="8470" y="2038059"/>
                  <a:pt x="47861" y="1988820"/>
                </a:cubicBezTo>
                <a:cubicBezTo>
                  <a:pt x="77417" y="1951875"/>
                  <a:pt x="28465" y="1974965"/>
                  <a:pt x="78341" y="1958340"/>
                </a:cubicBezTo>
                <a:cubicBezTo>
                  <a:pt x="95193" y="1941488"/>
                  <a:pt x="102843" y="1930849"/>
                  <a:pt x="124061" y="1920240"/>
                </a:cubicBezTo>
                <a:cubicBezTo>
                  <a:pt x="131245" y="1916648"/>
                  <a:pt x="139301" y="1915160"/>
                  <a:pt x="146921" y="1912620"/>
                </a:cubicBezTo>
                <a:cubicBezTo>
                  <a:pt x="197654" y="1861887"/>
                  <a:pt x="143016" y="1909709"/>
                  <a:pt x="192641" y="1882140"/>
                </a:cubicBezTo>
                <a:cubicBezTo>
                  <a:pt x="208652" y="1873245"/>
                  <a:pt x="238361" y="1851660"/>
                  <a:pt x="238361" y="1851660"/>
                </a:cubicBezTo>
                <a:cubicBezTo>
                  <a:pt x="243441" y="1844040"/>
                  <a:pt x="246149" y="1834123"/>
                  <a:pt x="253601" y="1828800"/>
                </a:cubicBezTo>
                <a:cubicBezTo>
                  <a:pt x="264732" y="1820850"/>
                  <a:pt x="278846" y="1818234"/>
                  <a:pt x="291701" y="1813560"/>
                </a:cubicBezTo>
                <a:cubicBezTo>
                  <a:pt x="306798" y="1808070"/>
                  <a:pt x="322181" y="1803400"/>
                  <a:pt x="337421" y="1798320"/>
                </a:cubicBezTo>
                <a:cubicBezTo>
                  <a:pt x="345041" y="1795780"/>
                  <a:pt x="352823" y="1793683"/>
                  <a:pt x="360281" y="1790700"/>
                </a:cubicBezTo>
                <a:cubicBezTo>
                  <a:pt x="372981" y="1785620"/>
                  <a:pt x="385405" y="1779785"/>
                  <a:pt x="398381" y="1775460"/>
                </a:cubicBezTo>
                <a:cubicBezTo>
                  <a:pt x="419235" y="1768509"/>
                  <a:pt x="504557" y="1752701"/>
                  <a:pt x="505061" y="1752600"/>
                </a:cubicBezTo>
                <a:cubicBezTo>
                  <a:pt x="517761" y="1750060"/>
                  <a:pt x="530235" y="1745788"/>
                  <a:pt x="543161" y="1744980"/>
                </a:cubicBezTo>
                <a:cubicBezTo>
                  <a:pt x="695607" y="1735452"/>
                  <a:pt x="624502" y="1740742"/>
                  <a:pt x="756521" y="1729740"/>
                </a:cubicBezTo>
                <a:cubicBezTo>
                  <a:pt x="738385" y="1675332"/>
                  <a:pt x="750192" y="1697386"/>
                  <a:pt x="726041" y="1661160"/>
                </a:cubicBezTo>
                <a:cubicBezTo>
                  <a:pt x="722474" y="1643324"/>
                  <a:pt x="712101" y="1593589"/>
                  <a:pt x="710801" y="1577340"/>
                </a:cubicBezTo>
                <a:cubicBezTo>
                  <a:pt x="706947" y="1529167"/>
                  <a:pt x="705721" y="1480820"/>
                  <a:pt x="703181" y="1432560"/>
                </a:cubicBezTo>
                <a:cubicBezTo>
                  <a:pt x="705721" y="1084580"/>
                  <a:pt x="703502" y="736533"/>
                  <a:pt x="710801" y="388620"/>
                </a:cubicBezTo>
                <a:cubicBezTo>
                  <a:pt x="711138" y="372559"/>
                  <a:pt x="721425" y="358287"/>
                  <a:pt x="726041" y="342900"/>
                </a:cubicBezTo>
                <a:cubicBezTo>
                  <a:pt x="729050" y="332869"/>
                  <a:pt x="731121" y="322580"/>
                  <a:pt x="733661" y="312420"/>
                </a:cubicBezTo>
                <a:cubicBezTo>
                  <a:pt x="743055" y="227874"/>
                  <a:pt x="734008" y="265660"/>
                  <a:pt x="756521" y="198120"/>
                </a:cubicBezTo>
                <a:cubicBezTo>
                  <a:pt x="759061" y="190500"/>
                  <a:pt x="762193" y="183052"/>
                  <a:pt x="764141" y="175260"/>
                </a:cubicBezTo>
                <a:lnTo>
                  <a:pt x="771761" y="14478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2986 L -0.00378 -0.02963 L -0.02578 -0.02801 C -0.03034 -0.02731 -0.03503 -0.02639 -0.03959 -0.02592 L -0.05808 -0.02384 C -0.06185 -0.02222 -0.06862 -0.01991 -0.07305 -0.01759 C -0.078 -0.01528 -0.08112 -0.01342 -0.08581 -0.01157 C -0.08763 -0.01065 -0.08959 -0.00995 -0.09154 -0.00949 C -0.09388 -0.0088 -0.09623 -0.00833 -0.09844 -0.00741 C -0.10157 -0.00625 -0.10456 -0.00393 -0.10768 -0.00324 C -0.1112 -0.00255 -0.11459 -0.00208 -0.1181 -0.00116 C -0.12045 -0.00069 -0.12266 0.00023 -0.125 0.0007 C -0.12878 0.00162 -0.13268 0.00208 -0.13659 0.00278 C -0.14974 0.01065 -0.13985 0.00602 -0.16198 0.00903 C -0.16576 0.00949 -0.16966 0.01042 -0.17344 0.01111 C -0.17657 0.01158 -0.17956 0.01273 -0.18268 0.0132 C -0.1888 0.01412 -0.19505 0.01458 -0.20117 0.01528 L -0.28659 0.0132 C -0.28841 0.01296 -0.29753 0.00741 -0.29805 0.00695 C -0.31641 -0.00393 -0.27943 0.01759 -0.30729 0.00278 C -0.31732 -0.00255 -0.30938 0.00093 -0.31654 -0.00532 C -0.31823 -0.00671 -0.32318 -0.0088 -0.32461 -0.00949 C -0.325 -0.01157 -0.32487 -0.01435 -0.32578 -0.01551 C -0.32709 -0.01736 -0.32891 -0.01667 -0.33034 -0.01759 C -0.33203 -0.01875 -0.33347 -0.02014 -0.33503 -0.02176 C -0.3362 -0.02292 -0.33724 -0.02477 -0.33841 -0.02592 C -0.33998 -0.02685 -0.34154 -0.02708 -0.3431 -0.02801 C -0.34545 -0.02917 -0.34766 -0.03055 -0.35 -0.03194 L -0.35352 -0.03403 C -0.3543 -0.03611 -0.35469 -0.03866 -0.35573 -0.04028 C -0.35677 -0.04143 -0.35834 -0.04074 -0.35925 -0.04236 C -0.36537 -0.05301 -0.35352 -0.04537 -0.36498 -0.05046 C -0.37735 -0.06505 -0.3586 -0.04236 -0.37188 -0.06065 C -0.37696 -0.06759 -0.37852 -0.06852 -0.38347 -0.07292 C -0.38425 -0.0743 -0.3849 -0.07616 -0.38581 -0.07708 C -0.38685 -0.07824 -0.38828 -0.07778 -0.3892 -0.07917 C -0.39037 -0.08079 -0.3905 -0.0838 -0.39154 -0.08542 C -0.4013 -0.10046 -0.39505 -0.08935 -0.40196 -0.0956 C -0.41094 -0.10347 -0.40013 -0.09653 -0.40886 -0.10162 C -0.41367 -0.11018 -0.41172 -0.10926 -0.41693 -0.11204 C -0.41849 -0.11273 -0.42005 -0.11342 -0.42162 -0.11412 C -0.42552 -0.12454 -0.42188 -0.11643 -0.42735 -0.1243 C -0.42813 -0.12546 -0.42878 -0.12731 -0.42969 -0.12847 C -0.43112 -0.13009 -0.43282 -0.13079 -0.43425 -0.13241 C -0.43516 -0.13356 -0.43568 -0.13542 -0.43659 -0.13657 C -0.44128 -0.14352 -0.43998 -0.1419 -0.44466 -0.14467 C -0.44545 -0.14606 -0.44623 -0.14745 -0.44701 -0.14884 C -0.44779 -0.15069 -0.44831 -0.15324 -0.44922 -0.15509 C -0.45026 -0.15671 -0.45157 -0.15764 -0.45274 -0.15903 C -0.45847 -0.16736 -0.45026 -0.15972 -0.46081 -0.17153 C -0.46185 -0.17268 -0.46315 -0.17268 -0.4642 -0.17338 C -0.46615 -0.17685 -0.46849 -0.17963 -0.47005 -0.1838 C -0.47084 -0.18588 -0.47123 -0.18842 -0.47227 -0.18981 C -0.47331 -0.1912 -0.47461 -0.1912 -0.47578 -0.1919 C -0.47657 -0.19329 -0.47722 -0.19514 -0.47813 -0.19606 C -0.47917 -0.19722 -0.4806 -0.19676 -0.48151 -0.19815 C -0.48268 -0.19954 -0.48295 -0.20231 -0.48386 -0.20417 C -0.48854 -0.21389 -0.48841 -0.21296 -0.4931 -0.21852 C -0.49427 -0.22199 -0.49571 -0.22662 -0.49766 -0.22893 C -0.49909 -0.23055 -0.50078 -0.23148 -0.50235 -0.23287 C -0.5069 -0.24097 -0.50274 -0.23449 -0.51159 -0.24329 C -0.51276 -0.24444 -0.5138 -0.24606 -0.51498 -0.24722 C -0.51654 -0.24884 -0.5181 -0.25 -0.51966 -0.25139 C -0.52279 -0.25972 -0.52123 -0.25694 -0.52657 -0.26366 C -0.52878 -0.26643 -0.53347 -0.27199 -0.53347 -0.27176 C -0.53425 -0.27384 -0.53516 -0.27592 -0.53581 -0.27801 C -0.53633 -0.28009 -0.5362 -0.28241 -0.53698 -0.28426 C -0.53776 -0.28611 -0.5392 -0.28704 -0.54037 -0.28819 C -0.54349 -0.30995 -0.53933 -0.28449 -0.54388 -0.30255 C -0.54779 -0.31852 -0.54414 -0.31134 -0.54727 -0.3169 " pathEditMode="relative" rAng="0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1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069 L 4.16667E-7 0.00093 L -0.07305 0.00579 C -0.07474 0.00602 -0.07617 0.00764 -0.078 0.00833 C -0.08372 0.00972 -0.08945 0.00995 -0.09544 0.01065 L -0.14609 0.01643 C -0.1543 0.01505 -0.16237 0.01458 -0.17057 0.01319 C -0.17227 0.01296 -0.17396 0.01227 -0.17526 0.01065 C -0.19128 -0.00417 -0.16471 0.01528 -0.18359 0.00301 C -0.18594 0.00185 -0.19063 -0.00185 -0.19063 -0.00162 C -0.20378 -0.04468 -0.19023 0.00278 -0.19661 -0.02708 C -0.19753 -0.03148 -0.19896 -0.03542 -0.2 -0.03958 C -0.20104 -0.04468 -0.20156 -0.05 -0.20221 -0.05486 C -0.20508 -0.07222 -0.20169 -0.05093 -0.20586 -0.075 C -0.20638 -0.07778 -0.20677 -0.08009 -0.20716 -0.08287 C -0.20755 -0.08611 -0.20768 -0.08958 -0.20833 -0.09259 C -0.20885 -0.09537 -0.20964 -0.09815 -0.21055 -0.10046 C -0.21393 -0.12963 -0.20925 -0.09352 -0.21406 -0.11806 C -0.21471 -0.12107 -0.21484 -0.12454 -0.21523 -0.12801 C -0.21706 -0.1463 -0.2155 -0.13519 -0.21732 -0.14838 C -0.21719 -0.1625 -0.21706 -0.17708 -0.21641 -0.19144 C -0.21628 -0.19375 -0.2155 -0.1963 -0.21523 -0.19884 C -0.21471 -0.20324 -0.21445 -0.20741 -0.21406 -0.21181 C -0.2125 -0.23171 -0.21302 -0.22407 -0.21302 -0.2463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1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62 L 8.33333E-7 0.00185 C 0.0026 0.00486 0.0056 0.00787 0.00807 0.01157 C 0.01654 0.02477 0.00273 0.01111 0.0151 0.02176 C 0.01667 0.02454 0.01758 0.0287 0.01979 0.02986 C 0.02526 0.0331 0.02213 0.03125 0.02917 0.03611 C 0.03398 0.04444 0.02865 0.03634 0.03854 0.04398 C 0.04062 0.0456 0.04232 0.04838 0.04427 0.05023 C 0.05898 0.06389 0.04323 0.04815 0.0595 0.06227 C 0.06159 0.06412 0.06328 0.06667 0.06536 0.06852 C 0.06849 0.07083 0.07161 0.07268 0.07474 0.07431 C 0.07708 0.07569 0.07956 0.07639 0.08177 0.07847 C 0.09531 0.09028 0.08216 0.08472 0.09583 0.08866 C 0.1082 0.09931 0.09753 0.09167 0.10872 0.09676 C 0.12057 0.10231 0.11068 0.09954 0.12148 0.10278 L 0.13555 0.10694 L 0.14271 0.10903 C 0.14492 0.11018 0.14726 0.11181 0.14961 0.11273 C 0.15573 0.11551 0.1668 0.11991 0.17422 0.12106 C 0.17956 0.12199 0.18516 0.12222 0.19062 0.12315 C 0.19401 0.12361 0.20208 0.12616 0.20573 0.12708 C 0.23607 0.12662 0.26667 0.12731 0.297 0.12523 C 0.30299 0.12477 0.30859 0.12014 0.31458 0.11898 C 0.31862 0.11829 0.32838 0.1169 0.33333 0.11481 C 0.3556 0.10532 0.33607 0.11134 0.35208 0.10694 C 0.3543 0.10556 0.35664 0.10393 0.35898 0.10278 C 0.36133 0.10185 0.36367 0.10162 0.36601 0.10069 C 0.36875 0.09954 0.37148 0.09792 0.37422 0.09676 C 0.37956 0.09143 0.38125 0.08912 0.38698 0.08449 C 0.3918 0.08102 0.39713 0.07986 0.40117 0.07431 C 0.40312 0.07176 0.40482 0.06875 0.40703 0.06643 C 0.40924 0.06389 0.41185 0.06296 0.41393 0.06018 C 0.41615 0.05741 0.41771 0.05324 0.41992 0.05023 C 0.42161 0.04768 0.42383 0.04653 0.42565 0.04398 C 0.42708 0.04236 0.42786 0.03958 0.42917 0.03819 C 0.43099 0.03565 0.4332 0.03449 0.43503 0.03194 C 0.43763 0.02824 0.44062 0.02477 0.44206 0.01991 C 0.44336 0.01528 0.4457 0.00602 0.44792 0.00162 C 0.44935 -0.00139 0.45104 -0.0037 0.4526 -0.00648 C 0.45404 -0.01343 0.45573 -0.02014 0.45729 -0.02685 C 0.45794 -0.02963 0.45911 -0.03194 0.45963 -0.03472 C 0.46029 -0.03819 0.46016 -0.04167 0.46081 -0.04514 C 0.46133 -0.04792 0.4625 -0.05023 0.46302 -0.05301 C 0.4638 -0.05579 0.46393 -0.05857 0.46432 -0.06134 C 0.4651 -0.06597 0.46588 -0.0706 0.46667 -0.07546 C 0.46719 -0.08681 0.46758 -0.10347 0.46901 -0.11597 C 0.46953 -0.1213 0.47057 -0.12662 0.47122 -0.13218 C 0.47435 -0.21366 0.47331 -0.17315 0.47122 -0.32431 C 0.47096 -0.3456 0.47031 -0.34097 0.46784 -0.3588 C 0.46693 -0.36482 0.46641 -0.37083 0.46549 -0.37708 C 0.45963 -0.41782 0.46328 -0.39514 0.45729 -0.42153 C 0.45612 -0.42685 0.45534 -0.43264 0.45378 -0.43773 C 0.45247 -0.44213 0.45052 -0.4456 0.44909 -0.45 C 0.44193 -0.47176 0.4474 -0.46019 0.43971 -0.47824 C 0.43372 -0.49236 0.41966 -0.51759 0.4151 -0.52292 C 0.41276 -0.52546 0.41042 -0.52778 0.4082 -0.53079 C 0.40521 -0.53472 0.40286 -0.53935 0.4 -0.54306 C 0.39818 -0.54537 0.39596 -0.54676 0.39414 -0.54907 C 0.39128 -0.55232 0.3888 -0.55625 0.38594 -0.55926 C 0.37708 -0.56852 0.37226 -0.57431 0.36367 -0.5794 C 0.35898 -0.58218 0.35391 -0.5831 0.34961 -0.5875 C 0.33346 -0.6044 0.35391 -0.5838 0.33789 -0.59769 C 0.33568 -0.59954 0.33021 -0.60648 0.32747 -0.60787 C 0.32513 -0.60903 0.32279 -0.60926 0.32031 -0.60995 C 0.31888 -0.61134 0.31745 -0.61366 0.31575 -0.61366 C 0.30794 -0.61366 0.29909 -0.61065 0.29115 -0.60787 C 0.29036 -0.60509 0.28997 -0.60185 0.2888 -0.59954 C 0.28568 -0.59444 0.28099 -0.59167 0.27825 -0.58542 C 0.27422 -0.57639 0.27461 -0.57616 0.26888 -0.56736 C 0.26706 -0.56435 0.26471 -0.56227 0.26302 -0.55926 C 0.2582 -0.55023 0.25404 -0.53982 0.24909 -0.53079 C 0.24792 -0.5287 0.24661 -0.52685 0.24544 -0.525 C 0.24427 -0.52222 0.24297 -0.51968 0.24206 -0.51667 C 0.24206 -0.51644 0.23724 -0.49815 0.23503 -0.49444 C 0.23398 -0.49259 0.23268 -0.49167 0.23151 -0.49028 C 0.22734 -0.46829 0.23398 -0.50185 0.22799 -0.47824 C 0.22695 -0.47431 0.2263 -0.47037 0.22565 -0.4662 C 0.22513 -0.46343 0.22513 -0.46042 0.22448 -0.45787 C 0.22396 -0.45625 0.22292 -0.45509 0.22213 -0.45417 C 0.22174 -0.45 0.22135 -0.44583 0.22096 -0.44167 C 0.22057 -0.43727 0.22044 -0.43241 0.21979 -0.42755 C 0.21927 -0.42338 0.21797 -0.41968 0.21745 -0.41551 C 0.21419 -0.38125 0.21575 -0.39931 0.21276 -0.36088 C 0.21315 -0.34051 0.21328 -0.32037 0.21393 -0.3 C 0.21406 -0.29537 0.21445 -0.29051 0.2151 -0.28588 C 0.21562 -0.28171 0.21745 -0.27384 0.21745 -0.27361 C 0.21797 -0.26759 0.2181 -0.26157 0.21862 -0.25556 C 0.21888 -0.25347 0.21979 -0.24954 0.21979 -0.24931 " pathEditMode="relative" rAng="0" ptsTypes="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-2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L -0.00013 0.00023 C 0.00078 0.11158 0.00208 0.1794 -0.00013 0.29537 C -0.00026 0.29769 -0.00156 0.29954 -0.00234 0.30162 C -0.00378 0.31088 -0.00339 0.31019 -0.00573 0.32037 C -0.00664 0.325 -0.00768 0.32986 -0.00898 0.33449 C -0.00977 0.33704 -0.01354 0.35116 -0.01562 0.35625 C -0.01667 0.35834 -0.01797 0.36019 -0.01901 0.36227 C -0.02031 0.36482 -0.02122 0.3676 -0.0224 0.36991 C -0.02344 0.37222 -0.02461 0.37408 -0.02565 0.37639 C -0.02656 0.37824 -0.02682 0.38079 -0.02786 0.38241 C -0.02943 0.38519 -0.03203 0.38635 -0.03346 0.38889 C -0.03516 0.39167 -0.0362 0.39537 -0.03789 0.39815 C -0.04036 0.40209 -0.0431 0.40533 -0.0457 0.40903 L -0.04896 0.41366 C -0.05026 0.41505 -0.05104 0.41736 -0.05247 0.41829 C -0.05391 0.41945 -0.05534 0.42014 -0.05677 0.42153 C -0.05794 0.42246 -0.05885 0.42385 -0.06029 0.42454 C -0.0612 0.42523 -0.0625 0.42523 -0.06354 0.42593 C -0.06549 0.42755 -0.06706 0.4294 -0.06901 0.43079 C -0.07057 0.43195 -0.07565 0.43357 -0.07682 0.43403 C -0.09062 0.43773 -0.0776 0.43334 -0.08789 0.43704 C -0.10365 0.43658 -0.11914 0.43704 -0.13477 0.43542 C -0.13672 0.43542 -0.13828 0.43334 -0.1401 0.43241 C -0.1418 0.43172 -0.14323 0.43148 -0.14466 0.43079 C -0.1474 0.4294 -0.14974 0.42755 -0.15247 0.42593 C -0.15547 0.42454 -0.16094 0.42269 -0.16471 0.42153 C -0.16615 0.41991 -0.16758 0.41806 -0.16901 0.41667 C -0.17018 0.41597 -0.17122 0.41574 -0.17253 0.41505 C -0.17513 0.41366 -0.17773 0.41227 -0.18021 0.41065 C -0.19245 0.40209 -0.17878 0.40926 -0.19258 0.40278 C -0.19466 0.40047 -0.20156 0.39283 -0.20365 0.3919 C -0.20612 0.39051 -0.20872 0.39097 -0.21133 0.39028 C -0.21289 0.38889 -0.21432 0.38681 -0.21589 0.38565 C -0.21758 0.38426 -0.21953 0.3838 -0.22135 0.38241 C -0.22969 0.37732 -0.22214 0.38102 -0.22917 0.37801 C -0.23529 0.37222 -0.23034 0.37755 -0.23698 0.36551 C -0.23802 0.36343 -0.23906 0.36135 -0.24023 0.35903 C -0.24089 0.3581 -0.2418 0.35718 -0.24245 0.35625 C -0.24336 0.35463 -0.24388 0.35278 -0.24479 0.35139 C -0.24648 0.34861 -0.25026 0.34375 -0.25026 0.34398 C -0.25052 0.34097 -0.25065 0.33843 -0.2513 0.33588 C -0.25234 0.33241 -0.25534 0.32894 -0.25703 0.32639 C -0.25768 0.32338 -0.25859 0.32037 -0.25911 0.31713 C -0.25977 0.31412 -0.26042 0.30949 -0.26133 0.30625 C -0.26354 0.29908 -0.26419 0.30023 -0.26576 0.29213 C -0.26641 0.28982 -0.26641 0.28704 -0.26693 0.28449 C -0.26836 0.27778 -0.26888 0.27732 -0.27135 0.27199 C -0.27344 0.26297 -0.27161 0.27176 -0.27344 0.2581 C -0.27396 0.25602 -0.27435 0.25394 -0.27474 0.25185 C -0.27513 0.25023 -0.27565 0.24885 -0.27591 0.24722 C -0.27812 0.23334 -0.27539 0.24236 -0.27917 0.23172 C -0.27956 0.22847 -0.27956 0.22523 -0.28034 0.22246 C -0.28073 0.22014 -0.2819 0.21829 -0.28242 0.21597 C -0.28398 0.21065 -0.28359 0.20926 -0.28359 0.20347 " pathEditMode="relative" rAng="0" ptsTypes="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2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1575 -0.1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7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416 0.00185 -0.00833 0.00301 -0.01236 0.00625 C -0.01367 0.0074 -0.01445 0.01134 -0.01575 0.01319 C -0.01783 0.0162 -0.02135 0.01782 -0.02356 0.0199 C -0.02539 0.02199 -0.02721 0.025 -0.02903 0.02639 C -0.03085 0.02847 -0.03281 0.02847 -0.03463 0.02986 C -0.03684 0.03171 -0.03906 0.03449 -0.04127 0.0368 C -0.04309 0.03865 -0.04492 0.04213 -0.04687 0.04352 C -0.06601 0.05787 -0.04531 0.03796 -0.06028 0.05 C -0.07369 0.06134 -0.05989 0.0537 -0.0746 0.06018 C -0.07656 0.0625 -0.07825 0.06527 -0.08033 0.06713 C -0.0832 0.06967 -0.09114 0.07268 -0.09361 0.07361 C -0.10221 0.08657 -0.09635 0.07963 -0.11145 0.08727 C -0.125 0.09398 -0.11588 0.09027 -0.13919 0.09398 L -0.24492 0.09074 C -0.25026 0.08981 -0.26054 0.08032 -0.26054 0.08078 C -0.27057 0.06527 -0.25898 0.08078 -0.27838 0.0706 C -0.28033 0.06944 -0.28203 0.06527 -0.28385 0.06365 C -0.28658 0.0618 -0.28919 0.06134 -0.29166 0.06018 C -0.30013 0.05 -0.29986 0.0493 -0.31171 0.04352 C -0.31575 0.0412 -0.31992 0.0412 -0.32395 0.04004 C -0.38098 0.04514 -0.35299 0.01157 -0.36406 0.05347 C -0.36471 0.05602 -0.36549 0.05787 -0.36627 0.06018 L -0.36848 0.08032 C -0.36888 0.08379 -0.36914 0.08727 -0.36966 0.09074 L -0.37174 0.10393 C -0.37148 0.11342 -0.37135 0.13055 -0.36966 0.1412 C -0.3694 0.14236 -0.36888 0.14352 -0.36848 0.14467 " pathEditMode="relative" rAng="0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72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1.85185E-6 L 0.25756 0.3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5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2.59259E-6 L -0.00352 0.00023 C -0.00938 0.0007 -0.01511 0.00093 -0.02083 0.00209 C -0.02826 0.00371 -0.03542 0.00764 -0.04284 0.00834 L -0.07279 0.01042 C -0.10899 0.00903 -0.14518 0.00903 -0.18125 0.00625 C -0.1875 0.00579 -0.19349 0.00139 -0.19974 -2.59259E-6 C -0.21042 -0.00208 -0.22136 -0.00254 -0.23203 -0.00416 C -0.24011 -0.00532 -0.24818 -0.00648 -0.25625 -0.0081 C -0.26133 -0.00926 -0.26628 -0.01088 -0.27123 -0.01227 C -0.27318 -0.01273 -0.27513 -0.01389 -0.27708 -0.01435 C -0.30287 -0.0199 -0.2957 -0.01736 -0.31979 -0.02037 C -0.35625 -0.025 -0.29701 -0.01967 -0.35899 -0.02453 C -0.36133 -0.02523 -0.36367 -0.02569 -0.36589 -0.02662 C -0.36823 -0.02778 -0.37044 -0.03032 -0.37279 -0.03078 L -0.38438 -0.03287 C -0.3918 -0.03703 -0.38333 -0.03264 -0.39479 -0.0368 C -0.39779 -0.03796 -0.40091 -0.03958 -0.40404 -0.04097 C -0.40521 -0.04143 -0.40625 -0.04259 -0.40742 -0.04305 C -0.41693 -0.04722 -0.40951 -0.04282 -0.41784 -0.04722 C -0.41901 -0.04768 -0.42123 -0.04907 -0.42123 -0.04884 " pathEditMode="relative" rAng="0" ptsTypes="AAAAAA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9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834 L -0.00117 0.0088 C 0.00157 -2.59259E-6 0.00391 -0.00879 0.0069 -0.01643 C 0.0112 -0.02754 0.01693 -0.03588 0.02188 -0.0456 C 0.02396 -0.04953 0.02591 -0.0537 0.02774 -0.05787 C 0.02943 -0.0618 0.0306 -0.06643 0.03229 -0.07014 C 0.04453 -0.09653 0.03451 -0.0699 0.04388 -0.09305 C 0.05586 -0.12245 0.04141 -0.08958 0.05313 -0.11574 C 0.05495 -0.12407 0.0569 -0.13217 0.05886 -0.14051 C 0.06003 -0.14537 0.06172 -0.14977 0.06237 -0.15486 C 0.06537 -0.1787 0.0642 -0.16736 0.06576 -0.19004 C 0.06732 -0.23981 0.06862 -0.25717 0.06341 -0.31805 C 0.06302 -0.32338 0.05938 -0.32592 0.05769 -0.33055 C 0.05417 -0.34028 0.05261 -0.35208 0.04844 -0.36134 C 0.0461 -0.36666 0.04336 -0.37153 0.04037 -0.37592 C 0.03998 -0.37662 0.01459 -0.41481 0.0069 -0.42129 C -0.00247 -0.42963 -0.00989 -0.42986 -0.01966 -0.43565 C -0.05221 -0.45625 0.00091 -0.42893 -0.04713 -0.45648 C -0.05091 -0.45856 -0.05494 -0.45903 -0.05872 -0.46065 C -0.06705 -0.46412 -0.06979 -0.4662 -0.07838 -0.46898 C -0.08138 -0.4699 -0.0845 -0.47014 -0.08763 -0.47106 C -0.09062 -0.47199 -0.09362 -0.4743 -0.09674 -0.47523 C -0.10208 -0.47639 -0.10755 -0.47662 -0.11289 -0.47685 C -0.13411 -0.47662 -0.15521 -0.47731 -0.1763 -0.47523 C -0.1832 -0.4743 -0.18984 -0.46852 -0.19596 -0.4625 C -0.19869 -0.45995 -0.20143 -0.45764 -0.20403 -0.4544 C -0.2138 -0.44143 -0.21562 -0.43773 -0.22239 -0.42569 C -0.22356 -0.4206 -0.22448 -0.41551 -0.22591 -0.41111 C -0.23294 -0.38935 -0.23528 -0.39004 -0.23971 -0.3699 C -0.24153 -0.36157 -0.2444 -0.3449 -0.2444 -0.34467 C -0.24453 -0.34328 -0.24609 -0.325 -0.24674 -0.32222 C -0.24726 -0.31944 -0.24817 -0.31666 -0.24896 -0.31412 C -0.24935 -0.30648 -0.24935 -0.29861 -0.25013 -0.29143 C -0.25052 -0.28773 -0.25247 -0.28472 -0.25247 -0.28102 C -0.25273 -0.2493 -0.25208 -0.21759 -0.2513 -0.18588 C -0.2513 -0.18403 -0.25039 -0.18194 -0.25013 -0.17963 C -0.24961 -0.17569 -0.24961 -0.17153 -0.24896 -0.16759 C -0.24843 -0.16296 -0.24674 -0.15486 -0.24674 -0.15463 C -0.24596 -0.14653 -0.24531 -0.1368 -0.2444 -0.12847 C -0.24414 -0.12592 -0.24349 -0.12407 -0.24323 -0.12199 C -0.24244 -0.1169 -0.24023 -0.10185 -0.23971 -0.0949 C -0.23932 -0.08889 -0.23919 -0.08264 -0.23854 -0.07662 C -0.23841 -0.07453 -0.2375 -0.07222 -0.2375 -0.07014 C -0.23711 -0.06342 -0.2375 -0.05648 -0.2375 -0.04977 " pathEditMode="relative" rAng="0" ptsTypes="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42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5898 -0.21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109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209 L 0.31954 -0.3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70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112 -2.96296E-6 C 0.16107 -2.96296E-6 0.22265 0.09329 0.22265 0.16898 L 0.22265 0.33843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4 L 1.04167E-6 0.00046 C 0.00052 -0.00787 0.00091 -0.01574 0.00208 -0.02315 C 0.00351 -0.03241 0.00703 -0.03403 0.01042 -0.03843 C 0.01575 -0.04584 0.01211 -0.04237 0.01771 -0.04607 C 0.0194 -0.04862 0.02096 -0.05116 0.02253 -0.05371 C 0.02435 -0.05695 0.02552 -0.06135 0.02734 -0.06412 C 0.02838 -0.06551 0.02982 -0.06551 0.03099 -0.06667 C 0.03503 -0.07014 0.03893 -0.07477 0.0431 -0.07686 C 0.04622 -0.07871 0.04948 -0.07987 0.05247 -0.08195 C 0.06146 -0.0882 0.05729 -0.08565 0.06458 -0.08959 C 0.07344 -0.10232 0.06133 -0.08658 0.07904 -0.09723 C 0.08125 -0.09885 0.08268 -0.10394 0.08503 -0.10487 C 0.09062 -0.10787 0.10182 -0.10996 0.10182 -0.10973 C 0.11211 -0.11737 0.10091 -0.11019 0.12461 -0.11505 C 0.12643 -0.11574 0.12799 -0.11737 0.12956 -0.1176 C 0.13229 -0.11899 0.13516 -0.11991 0.13789 -0.12014 C 0.14375 -0.12176 0.14922 -0.12199 0.15482 -0.12269 C 0.16823 -0.13218 0.15078 -0.12037 0.18607 -0.13287 L 0.19336 -0.13542 C 0.1957 -0.13866 0.20169 -0.14468 0.20417 -0.14561 C 0.20846 -0.14769 0.21289 -0.14769 0.21719 -0.14815 C 0.23229 -0.16088 0.21211 -0.14537 0.23411 -0.15579 C 0.23594 -0.15695 0.23737 -0.15996 0.23906 -0.16088 C 0.24193 -0.1625 0.24466 -0.16297 0.24739 -0.16343 C 0.25482 -0.17431 0.24674 -0.16459 0.26055 -0.1713 C 0.26654 -0.17408 0.26745 -0.17848 0.27266 -0.18403 C 0.2763 -0.18774 0.27995 -0.19074 0.28346 -0.19422 C 0.28542 -0.1963 0.2875 -0.2 0.28945 -0.20186 C 0.29062 -0.20301 0.29206 -0.20348 0.2931 -0.2044 C 0.29453 -0.20602 0.29544 -0.20811 0.29674 -0.20973 C 0.29779 -0.21065 0.29909 -0.21065 0.30026 -0.21204 C 0.30286 -0.21528 0.30755 -0.22223 0.30755 -0.22199 C 0.30794 -0.22662 0.30768 -0.23149 0.30872 -0.23496 C 0.3095 -0.2375 0.31146 -0.23588 0.31237 -0.2375 C 0.31315 -0.23936 0.31289 -0.24329 0.31341 -0.24514 C 0.31445 -0.24769 0.31588 -0.24862 0.31719 -0.25047 C 0.31745 -0.25278 0.31758 -0.25579 0.31836 -0.25787 C 0.32253 -0.2713 0.32213 -0.26019 0.32213 -0.27037 " pathEditMode="relative" rAng="0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134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39 L 2.08333E-7 -0.00116 C 0.00794 -0.00625 0.01589 -0.01042 0.02383 -0.01574 C 0.02826 -0.01852 0.03242 -0.02292 0.03698 -0.0257 C 0.04128 -0.02847 0.04583 -0.02894 0.05013 -0.03195 C 0.06628 -0.04259 0.08151 -0.05718 0.09792 -0.06621 C 0.20729 -0.12847 0.18594 -0.11852 0.26901 -0.13727 C 0.29701 -0.13357 0.32539 -0.13449 0.35273 -0.12523 C 0.36719 -0.1206 0.38047 -0.10857 0.39349 -0.09676 C 0.40729 -0.08472 0.42005 -0.06875 0.43294 -0.05417 C 0.44661 -0.03889 0.45417 -0.03056 0.46406 -0.01158 C 0.47057 0.00116 0.47799 0.0125 0.4832 0.02708 C 0.48437 0.03032 0.48568 0.03356 0.48685 0.03727 C 0.48802 0.0412 0.48932 0.04537 0.49036 0.04954 C 0.49596 0.07037 0.50143 0.09143 0.50703 0.11227 C 0.51003 0.12315 0.51328 0.13241 0.51667 0.14282 C 0.51706 0.14629 0.51732 0.14954 0.51784 0.15301 C 0.51862 0.15717 0.51901 0.16157 0.52031 0.16528 C 0.52096 0.16736 0.52253 0.16875 0.52383 0.16921 C 0.52891 0.17106 0.53424 0.1706 0.53945 0.17129 C 0.56419 0.16921 0.55625 0.17523 0.56576 0.16736 " pathEditMode="relative" rAng="0" ptsTypes="AAAAAAAAAAAAAAAAAAA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55364 -0.21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-106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08 -0.2176 L 0.11354 -0.2176 C 0.25638 -0.2176 0.43242 -0.15579 0.43242 -0.10278 L 0.43242 0.012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114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252" y="1565482"/>
            <a:ext cx="5654130" cy="2968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8480" y="-2745262"/>
            <a:ext cx="5675479" cy="29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86393 -0.48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90" y="-2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74115 0.6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70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20" y="1572738"/>
            <a:ext cx="5675479" cy="2965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6580" y="-2841900"/>
            <a:ext cx="5675481" cy="29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76393 -0.7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0" y="-3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74466 0.6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1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18" y="1572737"/>
            <a:ext cx="5675481" cy="2966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259681" y="-2966000"/>
            <a:ext cx="5675481" cy="2966000"/>
            <a:chOff x="-5802481" y="1893137"/>
            <a:chExt cx="5675481" cy="2966000"/>
          </a:xfrm>
        </p:grpSpPr>
        <p:sp>
          <p:nvSpPr>
            <p:cNvPr id="6" name="Rectangle 5"/>
            <p:cNvSpPr/>
            <p:nvPr/>
          </p:nvSpPr>
          <p:spPr>
            <a:xfrm>
              <a:off x="-5802481" y="1893137"/>
              <a:ext cx="5675481" cy="2966000"/>
            </a:xfrm>
            <a:prstGeom prst="rect">
              <a:avLst/>
            </a:prstGeom>
            <a:solidFill>
              <a:srgbClr val="EDEDED"/>
            </a:solidFill>
            <a:ln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399094" y="2918937"/>
              <a:ext cx="286870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7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73789 -0.6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88" y="-3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78021 0.66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2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3918" y="1572737"/>
            <a:ext cx="5675481" cy="2966000"/>
            <a:chOff x="-5802481" y="1893137"/>
            <a:chExt cx="5675481" cy="2966000"/>
          </a:xfrm>
        </p:grpSpPr>
        <p:sp>
          <p:nvSpPr>
            <p:cNvPr id="6" name="Rectangle 5"/>
            <p:cNvSpPr/>
            <p:nvPr/>
          </p:nvSpPr>
          <p:spPr>
            <a:xfrm>
              <a:off x="-5802481" y="1893137"/>
              <a:ext cx="5675481" cy="2966000"/>
            </a:xfrm>
            <a:prstGeom prst="rect">
              <a:avLst/>
            </a:prstGeom>
            <a:solidFill>
              <a:srgbClr val="EDEDED"/>
            </a:solidFill>
            <a:ln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99094" y="2918937"/>
              <a:ext cx="2868706" cy="9144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012" b="11936"/>
          <a:stretch/>
        </p:blipFill>
        <p:spPr>
          <a:xfrm>
            <a:off x="-6047756" y="-2966000"/>
            <a:ext cx="5699805" cy="29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75664 -0.6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26" y="-3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76185 0.66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4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2723" y="3098799"/>
            <a:ext cx="2669786" cy="55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Sim</a:t>
            </a:r>
            <a:r>
              <a:rPr lang="en-US" sz="3600" dirty="0"/>
              <a:t>plifi</a:t>
            </a:r>
            <a:r>
              <a:rPr lang="en-US" sz="3600" dirty="0" smtClean="0"/>
              <a:t>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00700" y="3018972"/>
            <a:ext cx="26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5830" y="3048000"/>
            <a:ext cx="44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1900" y="-91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Based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012" b="11936"/>
          <a:stretch/>
        </p:blipFill>
        <p:spPr>
          <a:xfrm>
            <a:off x="3253695" y="1888165"/>
            <a:ext cx="5699805" cy="29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89414 -0.02038 " pathEditMode="relative" rAng="0" ptsTypes="AA">
                                      <p:cBhvr>
                                        <p:cTn id="13" dur="2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0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36 -0.00093 L 0.02344 0.574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287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38 L 0.10156 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6575 -0.001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97136"/>
            <a:ext cx="10798628" cy="896087"/>
          </a:xfrm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Internet users</a:t>
            </a:r>
            <a:endParaRPr lang="en-US" sz="48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29" y="1410789"/>
            <a:ext cx="10798628" cy="1070473"/>
          </a:xfrm>
        </p:spPr>
        <p:txBody>
          <a:bodyPr anchor="ctr"/>
          <a:lstStyle/>
          <a:p>
            <a:pPr algn="ctr"/>
            <a:r>
              <a:rPr lang="en-US" sz="2800" dirty="0" smtClean="0"/>
              <a:t>Bangladesh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7946205"/>
              </p:ext>
            </p:extLst>
          </p:nvPr>
        </p:nvGraphicFramePr>
        <p:xfrm>
          <a:off x="537029" y="2481263"/>
          <a:ext cx="10798628" cy="27104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641119">
                  <a:extLst>
                    <a:ext uri="{9D8B030D-6E8A-4147-A177-3AD203B41FA5}">
                      <a16:colId xmlns:a16="http://schemas.microsoft.com/office/drawing/2014/main" val="3126961826"/>
                    </a:ext>
                  </a:extLst>
                </a:gridCol>
                <a:gridCol w="5157509">
                  <a:extLst>
                    <a:ext uri="{9D8B030D-6E8A-4147-A177-3AD203B41FA5}">
                      <a16:colId xmlns:a16="http://schemas.microsoft.com/office/drawing/2014/main" val="1896715828"/>
                    </a:ext>
                  </a:extLst>
                </a:gridCol>
              </a:tblGrid>
              <a:tr h="8411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Subscriber (Millions)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76013"/>
                  </a:ext>
                </a:extLst>
              </a:tr>
              <a:tr h="46732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52.331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69375"/>
                  </a:ext>
                </a:extLst>
              </a:tr>
              <a:tr h="46732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313372"/>
                  </a:ext>
                </a:extLst>
              </a:tr>
              <a:tr h="46732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 + PSTN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2.168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79229"/>
                  </a:ext>
                </a:extLst>
              </a:tr>
              <a:tr h="467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54.658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193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2155" y="5456320"/>
            <a:ext cx="387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BTRC, 14 </a:t>
            </a:r>
            <a:r>
              <a:rPr lang="en-US" dirty="0"/>
              <a:t>December 2015</a:t>
            </a:r>
          </a:p>
        </p:txBody>
      </p:sp>
    </p:spTree>
    <p:extLst>
      <p:ext uri="{BB962C8B-B14F-4D97-AF65-F5344CB8AC3E}">
        <p14:creationId xmlns:p14="http://schemas.microsoft.com/office/powerpoint/2010/main" val="1665937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242</Words>
  <Application>Microsoft Office PowerPoint</Application>
  <PresentationFormat>Widescreen</PresentationFormat>
  <Paragraphs>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Ebrima</vt:lpstr>
      <vt:lpstr>Wingdings 3</vt:lpstr>
      <vt:lpstr>Ion</vt:lpstr>
      <vt:lpstr>Simplified Web based Design and Estimation for  Reinforced Concrete Buildings of  Moderate Size &amp; Height</vt:lpstr>
      <vt:lpstr>Simplified Web based Design and Estimation for  Reinforced Concrete Buildings of  Moderate Size &amp;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users</vt:lpstr>
      <vt:lpstr>PowerPoint Presentation</vt:lpstr>
      <vt:lpstr>Google Keyword Search Report             Source: Google Trends, 14 December 2015</vt:lpstr>
      <vt:lpstr>Scopes</vt:lpstr>
      <vt:lpstr>Codes Used for programming the design </vt:lpstr>
      <vt:lpstr>Programming Language Used for Coding the Design</vt:lpstr>
      <vt:lpstr>Where the design can be found?</vt:lpstr>
      <vt:lpstr>Basic Informations</vt:lpstr>
      <vt:lpstr>Position and Support Condition</vt:lpstr>
      <vt:lpstr>Extra load coming form slab  in excess of Live load and self weights</vt:lpstr>
      <vt:lpstr>PowerPoint Presentation</vt:lpstr>
      <vt:lpstr>Compressive Strength of Concrete</vt:lpstr>
      <vt:lpstr>Tensile Strength of steel</vt:lpstr>
      <vt:lpstr>Concrete estimation</vt:lpstr>
      <vt:lpstr>Design output</vt:lpstr>
      <vt:lpstr>On the other hand If we wanted to do the same thing in ETABS</vt:lpstr>
      <vt:lpstr>Defining Grids</vt:lpstr>
      <vt:lpstr>Defining Materials</vt:lpstr>
      <vt:lpstr>Defining Sections Beam/Slab</vt:lpstr>
      <vt:lpstr>Design output of Two Way Slab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Simplified Web based Design and Estimation for  Reinforced Concrete Buildings of  Moderate Size &amp; Height  E. R.  Latifee, PhD Md. Aminul Islam</dc:title>
  <dc:creator>Aminul Islam</dc:creator>
  <cp:lastModifiedBy>Aminul Islam</cp:lastModifiedBy>
  <cp:revision>59</cp:revision>
  <dcterms:created xsi:type="dcterms:W3CDTF">2015-12-13T22:14:06Z</dcterms:created>
  <dcterms:modified xsi:type="dcterms:W3CDTF">2015-12-18T19:58:55Z</dcterms:modified>
</cp:coreProperties>
</file>